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9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B006B9-9D00-4B19-93F0-2CCB774706AB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ZA"/>
        </a:p>
      </dgm:t>
    </dgm:pt>
    <dgm:pt modelId="{1C978C95-3EFD-452A-86DB-6F6481E1938D}" type="asst">
      <dgm:prSet phldrT="[Text]"/>
      <dgm:spPr>
        <a:solidFill>
          <a:srgbClr val="C00000"/>
        </a:solidFill>
      </dgm:spPr>
      <dgm:t>
        <a:bodyPr/>
        <a:lstStyle/>
        <a:p>
          <a:r>
            <a:rPr lang="en-US" b="1" dirty="0"/>
            <a:t>Skills</a:t>
          </a:r>
          <a:endParaRPr lang="en-ZA" b="1" dirty="0"/>
        </a:p>
      </dgm:t>
    </dgm:pt>
    <dgm:pt modelId="{4A6C333C-89EA-4A24-B1D7-04600E569EAE}" type="parTrans" cxnId="{A92916DA-A130-4151-ABF1-FC491D89DAA7}">
      <dgm:prSet/>
      <dgm:spPr/>
      <dgm:t>
        <a:bodyPr/>
        <a:lstStyle/>
        <a:p>
          <a:endParaRPr lang="en-ZA"/>
        </a:p>
      </dgm:t>
    </dgm:pt>
    <dgm:pt modelId="{2623B231-CF03-45FD-9EB7-F2F26424B0FD}" type="sibTrans" cxnId="{A92916DA-A130-4151-ABF1-FC491D89DAA7}">
      <dgm:prSet/>
      <dgm:spPr/>
      <dgm:t>
        <a:bodyPr/>
        <a:lstStyle/>
        <a:p>
          <a:endParaRPr lang="en-ZA"/>
        </a:p>
      </dgm:t>
    </dgm:pt>
    <dgm:pt modelId="{0199B227-784F-4A9B-9251-3113A39C291F}">
      <dgm:prSet phldrT="[Text]"/>
      <dgm:spPr>
        <a:solidFill>
          <a:srgbClr val="C00000"/>
        </a:solidFill>
      </dgm:spPr>
      <dgm:t>
        <a:bodyPr/>
        <a:lstStyle/>
        <a:p>
          <a:r>
            <a:rPr lang="en-US" b="1" dirty="0"/>
            <a:t>AIA 1</a:t>
          </a:r>
          <a:endParaRPr lang="en-ZA" b="1" dirty="0"/>
        </a:p>
      </dgm:t>
    </dgm:pt>
    <dgm:pt modelId="{4AB8F071-CF2E-4320-AF67-B8629565B6A2}" type="parTrans" cxnId="{A02D0142-6465-4012-9B71-E6A694C55F9B}">
      <dgm:prSet/>
      <dgm:spPr/>
      <dgm:t>
        <a:bodyPr/>
        <a:lstStyle/>
        <a:p>
          <a:endParaRPr lang="en-ZA"/>
        </a:p>
      </dgm:t>
    </dgm:pt>
    <dgm:pt modelId="{58A7F842-17B3-4063-A0E3-7F1EA746025F}" type="sibTrans" cxnId="{A02D0142-6465-4012-9B71-E6A694C55F9B}">
      <dgm:prSet/>
      <dgm:spPr/>
      <dgm:t>
        <a:bodyPr/>
        <a:lstStyle/>
        <a:p>
          <a:endParaRPr lang="en-ZA"/>
        </a:p>
      </dgm:t>
    </dgm:pt>
    <dgm:pt modelId="{3E912362-905F-40BF-BC2C-7D311B8936E3}">
      <dgm:prSet phldrT="[Text]"/>
      <dgm:spPr>
        <a:solidFill>
          <a:srgbClr val="C00000"/>
        </a:solidFill>
      </dgm:spPr>
      <dgm:t>
        <a:bodyPr/>
        <a:lstStyle/>
        <a:p>
          <a:r>
            <a:rPr lang="en-US" b="1" dirty="0"/>
            <a:t>AIA 2</a:t>
          </a:r>
          <a:endParaRPr lang="en-ZA" b="1" dirty="0"/>
        </a:p>
      </dgm:t>
    </dgm:pt>
    <dgm:pt modelId="{CA9C6FE3-7669-4A8A-BB6A-0E0EA75DE565}" type="parTrans" cxnId="{46DEB8FC-AC28-4BDE-A489-09C493C08FBE}">
      <dgm:prSet/>
      <dgm:spPr/>
      <dgm:t>
        <a:bodyPr/>
        <a:lstStyle/>
        <a:p>
          <a:endParaRPr lang="en-ZA"/>
        </a:p>
      </dgm:t>
    </dgm:pt>
    <dgm:pt modelId="{7A1A0D64-069A-4575-A0DE-483A1CEFBF49}" type="sibTrans" cxnId="{46DEB8FC-AC28-4BDE-A489-09C493C08FBE}">
      <dgm:prSet/>
      <dgm:spPr/>
      <dgm:t>
        <a:bodyPr/>
        <a:lstStyle/>
        <a:p>
          <a:endParaRPr lang="en-ZA"/>
        </a:p>
      </dgm:t>
    </dgm:pt>
    <dgm:pt modelId="{695A28F0-5105-4E96-AE59-A68D6CB101FF}">
      <dgm:prSet phldrT="[Text]"/>
      <dgm:spPr>
        <a:solidFill>
          <a:srgbClr val="C00000"/>
        </a:solidFill>
      </dgm:spPr>
      <dgm:t>
        <a:bodyPr/>
        <a:lstStyle/>
        <a:p>
          <a:r>
            <a:rPr lang="en-US" b="1" dirty="0"/>
            <a:t>AIA 3</a:t>
          </a:r>
          <a:endParaRPr lang="en-ZA" b="1" dirty="0"/>
        </a:p>
      </dgm:t>
    </dgm:pt>
    <dgm:pt modelId="{3067778A-FC8A-40D6-926E-D520B3E1A082}" type="parTrans" cxnId="{0695FEF5-5FEC-4FBA-B9E2-E76FAA386C91}">
      <dgm:prSet/>
      <dgm:spPr/>
      <dgm:t>
        <a:bodyPr/>
        <a:lstStyle/>
        <a:p>
          <a:endParaRPr lang="en-ZA"/>
        </a:p>
      </dgm:t>
    </dgm:pt>
    <dgm:pt modelId="{C698B812-0977-4F4D-9A21-E2C7563C5709}" type="sibTrans" cxnId="{0695FEF5-5FEC-4FBA-B9E2-E76FAA386C91}">
      <dgm:prSet/>
      <dgm:spPr/>
      <dgm:t>
        <a:bodyPr/>
        <a:lstStyle/>
        <a:p>
          <a:endParaRPr lang="en-ZA"/>
        </a:p>
      </dgm:t>
    </dgm:pt>
    <dgm:pt modelId="{4A186055-0605-4812-9AF5-F5FC0580C57A}" type="asst">
      <dgm:prSet/>
      <dgm:spPr>
        <a:solidFill>
          <a:srgbClr val="C00000"/>
        </a:solidFill>
      </dgm:spPr>
      <dgm:t>
        <a:bodyPr/>
        <a:lstStyle/>
        <a:p>
          <a:r>
            <a:rPr lang="en-US" b="1" dirty="0"/>
            <a:t>ISO</a:t>
          </a:r>
          <a:endParaRPr lang="en-ZA" b="1" dirty="0"/>
        </a:p>
      </dgm:t>
    </dgm:pt>
    <dgm:pt modelId="{60A3BC29-3AC3-4BE7-9449-BD9726C427FA}" type="parTrans" cxnId="{1F789E95-E570-402B-862D-EED5BBDEA561}">
      <dgm:prSet/>
      <dgm:spPr/>
      <dgm:t>
        <a:bodyPr/>
        <a:lstStyle/>
        <a:p>
          <a:endParaRPr lang="en-ZA"/>
        </a:p>
      </dgm:t>
    </dgm:pt>
    <dgm:pt modelId="{B0DBF20C-1C18-47D9-9915-DF36FD4811B3}" type="sibTrans" cxnId="{1F789E95-E570-402B-862D-EED5BBDEA561}">
      <dgm:prSet/>
      <dgm:spPr/>
      <dgm:t>
        <a:bodyPr/>
        <a:lstStyle/>
        <a:p>
          <a:endParaRPr lang="en-ZA"/>
        </a:p>
      </dgm:t>
    </dgm:pt>
    <dgm:pt modelId="{C7B0D25E-4A50-487F-8540-8B77BB336A7E}">
      <dgm:prSet phldrT="[Text]"/>
      <dgm:spPr>
        <a:solidFill>
          <a:srgbClr val="002060"/>
        </a:solidFill>
      </dgm:spPr>
      <dgm:t>
        <a:bodyPr/>
        <a:lstStyle/>
        <a:p>
          <a:r>
            <a:rPr lang="en-US" b="1" dirty="0"/>
            <a:t>LPDA Enterprise Development</a:t>
          </a:r>
          <a:endParaRPr lang="en-ZA" b="1" dirty="0"/>
        </a:p>
      </dgm:t>
    </dgm:pt>
    <dgm:pt modelId="{ACE55479-0AF3-4B6D-8A37-DDB6EB8ACE08}" type="sibTrans" cxnId="{D41EDBB9-FCBC-43F8-A4ED-CBB1F69601A3}">
      <dgm:prSet/>
      <dgm:spPr/>
      <dgm:t>
        <a:bodyPr/>
        <a:lstStyle/>
        <a:p>
          <a:endParaRPr lang="en-ZA"/>
        </a:p>
      </dgm:t>
    </dgm:pt>
    <dgm:pt modelId="{D219617B-C205-459B-9EBA-F9433797DBB2}" type="parTrans" cxnId="{D41EDBB9-FCBC-43F8-A4ED-CBB1F69601A3}">
      <dgm:prSet/>
      <dgm:spPr/>
      <dgm:t>
        <a:bodyPr/>
        <a:lstStyle/>
        <a:p>
          <a:endParaRPr lang="en-ZA"/>
        </a:p>
      </dgm:t>
    </dgm:pt>
    <dgm:pt modelId="{92A7DF91-B2D0-43B2-9370-9C37D7F0213A}" type="asst">
      <dgm:prSet/>
      <dgm:spPr/>
      <dgm:t>
        <a:bodyPr/>
        <a:lstStyle/>
        <a:p>
          <a:r>
            <a:rPr lang="en-US" b="1" dirty="0"/>
            <a:t>Finance and Legal</a:t>
          </a:r>
          <a:endParaRPr lang="en-ZA" b="1" dirty="0"/>
        </a:p>
      </dgm:t>
    </dgm:pt>
    <dgm:pt modelId="{440A1789-9AB5-409E-9401-F76BF75B1EDB}" type="parTrans" cxnId="{5A3A7535-5BE6-4C18-AD0E-2D2B2CDCA2B2}">
      <dgm:prSet/>
      <dgm:spPr/>
      <dgm:t>
        <a:bodyPr/>
        <a:lstStyle/>
        <a:p>
          <a:endParaRPr lang="en-ZA"/>
        </a:p>
      </dgm:t>
    </dgm:pt>
    <dgm:pt modelId="{CACC3803-9F78-4915-B548-7945FFA23E88}" type="sibTrans" cxnId="{5A3A7535-5BE6-4C18-AD0E-2D2B2CDCA2B2}">
      <dgm:prSet/>
      <dgm:spPr/>
      <dgm:t>
        <a:bodyPr/>
        <a:lstStyle/>
        <a:p>
          <a:endParaRPr lang="en-ZA"/>
        </a:p>
      </dgm:t>
    </dgm:pt>
    <dgm:pt modelId="{164DE43B-3AB0-409F-9A3E-85858F59A378}" type="asst">
      <dgm:prSet/>
      <dgm:spPr/>
      <dgm:t>
        <a:bodyPr/>
        <a:lstStyle/>
        <a:p>
          <a:r>
            <a:rPr lang="en-US" b="1" dirty="0"/>
            <a:t>Business Development</a:t>
          </a:r>
          <a:endParaRPr lang="en-ZA" b="1" dirty="0"/>
        </a:p>
      </dgm:t>
    </dgm:pt>
    <dgm:pt modelId="{0441A104-4091-43E3-90D2-D6F770226A81}" type="parTrans" cxnId="{88B2746D-C17B-4A40-A8E8-D081AF00C4E1}">
      <dgm:prSet/>
      <dgm:spPr/>
      <dgm:t>
        <a:bodyPr/>
        <a:lstStyle/>
        <a:p>
          <a:endParaRPr lang="en-ZA"/>
        </a:p>
      </dgm:t>
    </dgm:pt>
    <dgm:pt modelId="{BCE9513C-B0AD-4B69-9F35-FC77F5010F99}" type="sibTrans" cxnId="{88B2746D-C17B-4A40-A8E8-D081AF00C4E1}">
      <dgm:prSet/>
      <dgm:spPr/>
      <dgm:t>
        <a:bodyPr/>
        <a:lstStyle/>
        <a:p>
          <a:endParaRPr lang="en-ZA"/>
        </a:p>
      </dgm:t>
    </dgm:pt>
    <dgm:pt modelId="{76B438A3-D967-4149-8B75-A19436F4907F}" type="pres">
      <dgm:prSet presAssocID="{32B006B9-9D00-4B19-93F0-2CCB774706A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0B81E0E-BE74-4B31-9F2E-DB26220FFF7A}" type="pres">
      <dgm:prSet presAssocID="{C7B0D25E-4A50-487F-8540-8B77BB336A7E}" presName="hierRoot1" presStyleCnt="0">
        <dgm:presLayoutVars>
          <dgm:hierBranch val="init"/>
        </dgm:presLayoutVars>
      </dgm:prSet>
      <dgm:spPr/>
    </dgm:pt>
    <dgm:pt modelId="{6C3BBAC4-46E7-40A6-ACAB-82244C6C795F}" type="pres">
      <dgm:prSet presAssocID="{C7B0D25E-4A50-487F-8540-8B77BB336A7E}" presName="rootComposite1" presStyleCnt="0"/>
      <dgm:spPr/>
    </dgm:pt>
    <dgm:pt modelId="{3B558475-98A3-4B97-8F11-47ABBD37D90A}" type="pres">
      <dgm:prSet presAssocID="{C7B0D25E-4A50-487F-8540-8B77BB336A7E}" presName="rootText1" presStyleLbl="node0" presStyleIdx="0" presStyleCnt="1" custScaleX="228655">
        <dgm:presLayoutVars>
          <dgm:chPref val="3"/>
        </dgm:presLayoutVars>
      </dgm:prSet>
      <dgm:spPr/>
    </dgm:pt>
    <dgm:pt modelId="{D7FAB62A-C284-4315-B356-884B1BA7A582}" type="pres">
      <dgm:prSet presAssocID="{C7B0D25E-4A50-487F-8540-8B77BB336A7E}" presName="rootConnector1" presStyleLbl="node1" presStyleIdx="0" presStyleCnt="0"/>
      <dgm:spPr/>
    </dgm:pt>
    <dgm:pt modelId="{E0D70A83-C3C5-4D99-B538-C3A66945636F}" type="pres">
      <dgm:prSet presAssocID="{C7B0D25E-4A50-487F-8540-8B77BB336A7E}" presName="hierChild2" presStyleCnt="0"/>
      <dgm:spPr/>
    </dgm:pt>
    <dgm:pt modelId="{83649636-7995-4584-AF23-CCE82F53F5BF}" type="pres">
      <dgm:prSet presAssocID="{4AB8F071-CF2E-4320-AF67-B8629565B6A2}" presName="Name37" presStyleLbl="parChTrans1D2" presStyleIdx="0" presStyleCnt="7"/>
      <dgm:spPr/>
    </dgm:pt>
    <dgm:pt modelId="{010C4294-7D43-4FE0-99E7-C6C6F7A5B583}" type="pres">
      <dgm:prSet presAssocID="{0199B227-784F-4A9B-9251-3113A39C291F}" presName="hierRoot2" presStyleCnt="0">
        <dgm:presLayoutVars>
          <dgm:hierBranch val="init"/>
        </dgm:presLayoutVars>
      </dgm:prSet>
      <dgm:spPr/>
    </dgm:pt>
    <dgm:pt modelId="{1E12BB41-003F-4CD3-B515-F9DBCE64DED9}" type="pres">
      <dgm:prSet presAssocID="{0199B227-784F-4A9B-9251-3113A39C291F}" presName="rootComposite" presStyleCnt="0"/>
      <dgm:spPr/>
    </dgm:pt>
    <dgm:pt modelId="{6185FCBE-6FF6-410C-A1C3-FC0570C058DA}" type="pres">
      <dgm:prSet presAssocID="{0199B227-784F-4A9B-9251-3113A39C291F}" presName="rootText" presStyleLbl="node2" presStyleIdx="0" presStyleCnt="3" custScaleX="131846" custLinFactNeighborX="-15576" custLinFactNeighborY="216">
        <dgm:presLayoutVars>
          <dgm:chPref val="3"/>
        </dgm:presLayoutVars>
      </dgm:prSet>
      <dgm:spPr/>
    </dgm:pt>
    <dgm:pt modelId="{86BDB18B-C9A4-4C6E-A36B-1F85EF2CE9CB}" type="pres">
      <dgm:prSet presAssocID="{0199B227-784F-4A9B-9251-3113A39C291F}" presName="rootConnector" presStyleLbl="node2" presStyleIdx="0" presStyleCnt="3"/>
      <dgm:spPr/>
    </dgm:pt>
    <dgm:pt modelId="{C2E40B15-9489-48A0-A6DB-76B1D4B4F4E9}" type="pres">
      <dgm:prSet presAssocID="{0199B227-784F-4A9B-9251-3113A39C291F}" presName="hierChild4" presStyleCnt="0"/>
      <dgm:spPr/>
    </dgm:pt>
    <dgm:pt modelId="{38F8826E-0DB6-410A-9E40-86BE6536FA9C}" type="pres">
      <dgm:prSet presAssocID="{0199B227-784F-4A9B-9251-3113A39C291F}" presName="hierChild5" presStyleCnt="0"/>
      <dgm:spPr/>
    </dgm:pt>
    <dgm:pt modelId="{27331528-C522-4060-9E37-0678DAE5D005}" type="pres">
      <dgm:prSet presAssocID="{CA9C6FE3-7669-4A8A-BB6A-0E0EA75DE565}" presName="Name37" presStyleLbl="parChTrans1D2" presStyleIdx="1" presStyleCnt="7"/>
      <dgm:spPr/>
    </dgm:pt>
    <dgm:pt modelId="{893E1AD9-0A76-458F-834C-5D9F31B5758C}" type="pres">
      <dgm:prSet presAssocID="{3E912362-905F-40BF-BC2C-7D311B8936E3}" presName="hierRoot2" presStyleCnt="0">
        <dgm:presLayoutVars>
          <dgm:hierBranch val="init"/>
        </dgm:presLayoutVars>
      </dgm:prSet>
      <dgm:spPr/>
    </dgm:pt>
    <dgm:pt modelId="{8F5745F9-6889-4889-B3AA-B16B053C24B3}" type="pres">
      <dgm:prSet presAssocID="{3E912362-905F-40BF-BC2C-7D311B8936E3}" presName="rootComposite" presStyleCnt="0"/>
      <dgm:spPr/>
    </dgm:pt>
    <dgm:pt modelId="{862EFC95-8860-4AF1-A573-D08A7A515826}" type="pres">
      <dgm:prSet presAssocID="{3E912362-905F-40BF-BC2C-7D311B8936E3}" presName="rootText" presStyleLbl="node2" presStyleIdx="1" presStyleCnt="3" custScaleX="122280" custLinFactNeighborX="922" custLinFactNeighborY="216">
        <dgm:presLayoutVars>
          <dgm:chPref val="3"/>
        </dgm:presLayoutVars>
      </dgm:prSet>
      <dgm:spPr/>
    </dgm:pt>
    <dgm:pt modelId="{69692CD2-14E6-4C3C-AEEA-B4849504CD24}" type="pres">
      <dgm:prSet presAssocID="{3E912362-905F-40BF-BC2C-7D311B8936E3}" presName="rootConnector" presStyleLbl="node2" presStyleIdx="1" presStyleCnt="3"/>
      <dgm:spPr/>
    </dgm:pt>
    <dgm:pt modelId="{BD8744AC-1AFE-41A3-909E-3805F325CF33}" type="pres">
      <dgm:prSet presAssocID="{3E912362-905F-40BF-BC2C-7D311B8936E3}" presName="hierChild4" presStyleCnt="0"/>
      <dgm:spPr/>
    </dgm:pt>
    <dgm:pt modelId="{FBC7AB78-787C-4F0E-B6EE-4287E9F14DE9}" type="pres">
      <dgm:prSet presAssocID="{3E912362-905F-40BF-BC2C-7D311B8936E3}" presName="hierChild5" presStyleCnt="0"/>
      <dgm:spPr/>
    </dgm:pt>
    <dgm:pt modelId="{791BE560-C0CF-4005-BC2A-930365C5C41D}" type="pres">
      <dgm:prSet presAssocID="{3067778A-FC8A-40D6-926E-D520B3E1A082}" presName="Name37" presStyleLbl="parChTrans1D2" presStyleIdx="2" presStyleCnt="7"/>
      <dgm:spPr/>
    </dgm:pt>
    <dgm:pt modelId="{BB9AF285-BAD6-44BB-9BB5-559C2ECB2893}" type="pres">
      <dgm:prSet presAssocID="{695A28F0-5105-4E96-AE59-A68D6CB101FF}" presName="hierRoot2" presStyleCnt="0">
        <dgm:presLayoutVars>
          <dgm:hierBranch val="init"/>
        </dgm:presLayoutVars>
      </dgm:prSet>
      <dgm:spPr/>
    </dgm:pt>
    <dgm:pt modelId="{0158E19E-7EE6-40CC-9B60-B7581A36572E}" type="pres">
      <dgm:prSet presAssocID="{695A28F0-5105-4E96-AE59-A68D6CB101FF}" presName="rootComposite" presStyleCnt="0"/>
      <dgm:spPr/>
    </dgm:pt>
    <dgm:pt modelId="{E769879C-AAEC-483F-924E-8AF3657B185F}" type="pres">
      <dgm:prSet presAssocID="{695A28F0-5105-4E96-AE59-A68D6CB101FF}" presName="rootText" presStyleLbl="node2" presStyleIdx="2" presStyleCnt="3" custScaleX="133880" custLinFactNeighborX="35557" custLinFactNeighborY="216">
        <dgm:presLayoutVars>
          <dgm:chPref val="3"/>
        </dgm:presLayoutVars>
      </dgm:prSet>
      <dgm:spPr/>
    </dgm:pt>
    <dgm:pt modelId="{3E12E829-4EDF-4D72-B939-D761C0B780CD}" type="pres">
      <dgm:prSet presAssocID="{695A28F0-5105-4E96-AE59-A68D6CB101FF}" presName="rootConnector" presStyleLbl="node2" presStyleIdx="2" presStyleCnt="3"/>
      <dgm:spPr/>
    </dgm:pt>
    <dgm:pt modelId="{CB12FEE8-C047-424B-B5E3-A3789ADFE877}" type="pres">
      <dgm:prSet presAssocID="{695A28F0-5105-4E96-AE59-A68D6CB101FF}" presName="hierChild4" presStyleCnt="0"/>
      <dgm:spPr/>
    </dgm:pt>
    <dgm:pt modelId="{F47DEE8E-A4E7-430E-B914-8C96C522549C}" type="pres">
      <dgm:prSet presAssocID="{695A28F0-5105-4E96-AE59-A68D6CB101FF}" presName="hierChild5" presStyleCnt="0"/>
      <dgm:spPr/>
    </dgm:pt>
    <dgm:pt modelId="{45653F0D-3ADC-4406-8BB2-80CF028A22BE}" type="pres">
      <dgm:prSet presAssocID="{C7B0D25E-4A50-487F-8540-8B77BB336A7E}" presName="hierChild3" presStyleCnt="0"/>
      <dgm:spPr/>
    </dgm:pt>
    <dgm:pt modelId="{79A36DBA-9A7E-49B4-8C62-C6D0C2FE679B}" type="pres">
      <dgm:prSet presAssocID="{4A6C333C-89EA-4A24-B1D7-04600E569EAE}" presName="Name111" presStyleLbl="parChTrans1D2" presStyleIdx="3" presStyleCnt="7"/>
      <dgm:spPr/>
    </dgm:pt>
    <dgm:pt modelId="{A7C289E5-1EE9-4FFC-8409-4DC3F92D1EF3}" type="pres">
      <dgm:prSet presAssocID="{1C978C95-3EFD-452A-86DB-6F6481E1938D}" presName="hierRoot3" presStyleCnt="0">
        <dgm:presLayoutVars>
          <dgm:hierBranch val="init"/>
        </dgm:presLayoutVars>
      </dgm:prSet>
      <dgm:spPr/>
    </dgm:pt>
    <dgm:pt modelId="{0A3142A9-54CB-427F-A7D2-270C3D31D1CE}" type="pres">
      <dgm:prSet presAssocID="{1C978C95-3EFD-452A-86DB-6F6481E1938D}" presName="rootComposite3" presStyleCnt="0"/>
      <dgm:spPr/>
    </dgm:pt>
    <dgm:pt modelId="{D2DA02A8-502A-4180-87FB-7A78D16B3B17}" type="pres">
      <dgm:prSet presAssocID="{1C978C95-3EFD-452A-86DB-6F6481E1938D}" presName="rootText3" presStyleLbl="asst1" presStyleIdx="0" presStyleCnt="4" custScaleX="169591" custLinFactNeighborX="-16793" custLinFactNeighborY="-1658">
        <dgm:presLayoutVars>
          <dgm:chPref val="3"/>
        </dgm:presLayoutVars>
      </dgm:prSet>
      <dgm:spPr/>
    </dgm:pt>
    <dgm:pt modelId="{0AD8C247-FA77-462D-A362-5BF25787EDB3}" type="pres">
      <dgm:prSet presAssocID="{1C978C95-3EFD-452A-86DB-6F6481E1938D}" presName="rootConnector3" presStyleLbl="asst1" presStyleIdx="0" presStyleCnt="4"/>
      <dgm:spPr/>
    </dgm:pt>
    <dgm:pt modelId="{157CF877-553A-4AC7-8D25-C14DF148A765}" type="pres">
      <dgm:prSet presAssocID="{1C978C95-3EFD-452A-86DB-6F6481E1938D}" presName="hierChild6" presStyleCnt="0"/>
      <dgm:spPr/>
    </dgm:pt>
    <dgm:pt modelId="{35FD6EB3-43A3-4621-A6F5-6E642722CE33}" type="pres">
      <dgm:prSet presAssocID="{1C978C95-3EFD-452A-86DB-6F6481E1938D}" presName="hierChild7" presStyleCnt="0"/>
      <dgm:spPr/>
    </dgm:pt>
    <dgm:pt modelId="{E6FA1034-E2C8-4FC7-BB0F-F085F2B0391A}" type="pres">
      <dgm:prSet presAssocID="{60A3BC29-3AC3-4BE7-9449-BD9726C427FA}" presName="Name111" presStyleLbl="parChTrans1D2" presStyleIdx="4" presStyleCnt="7"/>
      <dgm:spPr/>
    </dgm:pt>
    <dgm:pt modelId="{24D29580-C8A7-40D6-AF5A-93DE24166F76}" type="pres">
      <dgm:prSet presAssocID="{4A186055-0605-4812-9AF5-F5FC0580C57A}" presName="hierRoot3" presStyleCnt="0">
        <dgm:presLayoutVars>
          <dgm:hierBranch val="init"/>
        </dgm:presLayoutVars>
      </dgm:prSet>
      <dgm:spPr/>
    </dgm:pt>
    <dgm:pt modelId="{DC2D4E14-9423-43B5-9134-5E18275F20D4}" type="pres">
      <dgm:prSet presAssocID="{4A186055-0605-4812-9AF5-F5FC0580C57A}" presName="rootComposite3" presStyleCnt="0"/>
      <dgm:spPr/>
    </dgm:pt>
    <dgm:pt modelId="{02C632F9-EE89-483A-B74A-9D1DF7787682}" type="pres">
      <dgm:prSet presAssocID="{4A186055-0605-4812-9AF5-F5FC0580C57A}" presName="rootText3" presStyleLbl="asst1" presStyleIdx="1" presStyleCnt="4" custScaleX="178106" custLinFactNeighborX="29145" custLinFactNeighborY="-2652">
        <dgm:presLayoutVars>
          <dgm:chPref val="3"/>
        </dgm:presLayoutVars>
      </dgm:prSet>
      <dgm:spPr/>
    </dgm:pt>
    <dgm:pt modelId="{857C9E8E-E143-4C60-9632-024451E1BB8A}" type="pres">
      <dgm:prSet presAssocID="{4A186055-0605-4812-9AF5-F5FC0580C57A}" presName="rootConnector3" presStyleLbl="asst1" presStyleIdx="1" presStyleCnt="4"/>
      <dgm:spPr/>
    </dgm:pt>
    <dgm:pt modelId="{BC21FF19-F76F-471F-951C-458287331AE8}" type="pres">
      <dgm:prSet presAssocID="{4A186055-0605-4812-9AF5-F5FC0580C57A}" presName="hierChild6" presStyleCnt="0"/>
      <dgm:spPr/>
    </dgm:pt>
    <dgm:pt modelId="{86FBE7E9-C1C0-4EFD-9034-A8C29C72C1E2}" type="pres">
      <dgm:prSet presAssocID="{4A186055-0605-4812-9AF5-F5FC0580C57A}" presName="hierChild7" presStyleCnt="0"/>
      <dgm:spPr/>
    </dgm:pt>
    <dgm:pt modelId="{063EDD2F-6293-4A58-8552-99EF93F0F612}" type="pres">
      <dgm:prSet presAssocID="{440A1789-9AB5-409E-9401-F76BF75B1EDB}" presName="Name111" presStyleLbl="parChTrans1D2" presStyleIdx="5" presStyleCnt="7"/>
      <dgm:spPr/>
    </dgm:pt>
    <dgm:pt modelId="{A4238329-CD69-4DCD-B5A8-7284C7AA3D64}" type="pres">
      <dgm:prSet presAssocID="{92A7DF91-B2D0-43B2-9370-9C37D7F0213A}" presName="hierRoot3" presStyleCnt="0">
        <dgm:presLayoutVars>
          <dgm:hierBranch val="init"/>
        </dgm:presLayoutVars>
      </dgm:prSet>
      <dgm:spPr/>
    </dgm:pt>
    <dgm:pt modelId="{3D53002E-6C38-4461-80A9-DDD1439CABC0}" type="pres">
      <dgm:prSet presAssocID="{92A7DF91-B2D0-43B2-9370-9C37D7F0213A}" presName="rootComposite3" presStyleCnt="0"/>
      <dgm:spPr/>
    </dgm:pt>
    <dgm:pt modelId="{F9F1B6A1-ED03-468C-90C9-2BF09E8D79D2}" type="pres">
      <dgm:prSet presAssocID="{92A7DF91-B2D0-43B2-9370-9C37D7F0213A}" presName="rootText3" presStyleLbl="asst1" presStyleIdx="2" presStyleCnt="4" custScaleX="166700" custLinFactNeighborX="-17292" custLinFactNeighborY="-9462">
        <dgm:presLayoutVars>
          <dgm:chPref val="3"/>
        </dgm:presLayoutVars>
      </dgm:prSet>
      <dgm:spPr/>
    </dgm:pt>
    <dgm:pt modelId="{7F5A9832-AFBC-4D4B-8BF6-4BC33EF4E583}" type="pres">
      <dgm:prSet presAssocID="{92A7DF91-B2D0-43B2-9370-9C37D7F0213A}" presName="rootConnector3" presStyleLbl="asst1" presStyleIdx="2" presStyleCnt="4"/>
      <dgm:spPr/>
    </dgm:pt>
    <dgm:pt modelId="{A50F1A10-3FC1-4BF5-97C8-05AE59873D6C}" type="pres">
      <dgm:prSet presAssocID="{92A7DF91-B2D0-43B2-9370-9C37D7F0213A}" presName="hierChild6" presStyleCnt="0"/>
      <dgm:spPr/>
    </dgm:pt>
    <dgm:pt modelId="{38E157B2-8AC5-4462-ACBC-3DEA5E5AC3CB}" type="pres">
      <dgm:prSet presAssocID="{92A7DF91-B2D0-43B2-9370-9C37D7F0213A}" presName="hierChild7" presStyleCnt="0"/>
      <dgm:spPr/>
    </dgm:pt>
    <dgm:pt modelId="{77D93785-1B5F-463D-A6DB-887E586E3F00}" type="pres">
      <dgm:prSet presAssocID="{0441A104-4091-43E3-90D2-D6F770226A81}" presName="Name111" presStyleLbl="parChTrans1D2" presStyleIdx="6" presStyleCnt="7"/>
      <dgm:spPr/>
    </dgm:pt>
    <dgm:pt modelId="{6A022E7A-3E88-4DC7-9CFA-62E705626F3F}" type="pres">
      <dgm:prSet presAssocID="{164DE43B-3AB0-409F-9A3E-85858F59A378}" presName="hierRoot3" presStyleCnt="0">
        <dgm:presLayoutVars>
          <dgm:hierBranch val="init"/>
        </dgm:presLayoutVars>
      </dgm:prSet>
      <dgm:spPr/>
    </dgm:pt>
    <dgm:pt modelId="{DE3DA4C6-8185-43FC-8620-B503825A86D1}" type="pres">
      <dgm:prSet presAssocID="{164DE43B-3AB0-409F-9A3E-85858F59A378}" presName="rootComposite3" presStyleCnt="0"/>
      <dgm:spPr/>
    </dgm:pt>
    <dgm:pt modelId="{4D5B01B9-A0FC-477B-BD62-8DE5C3637678}" type="pres">
      <dgm:prSet presAssocID="{164DE43B-3AB0-409F-9A3E-85858F59A378}" presName="rootText3" presStyleLbl="asst1" presStyleIdx="3" presStyleCnt="4" custScaleX="178105" custLinFactNeighborX="28646" custLinFactNeighborY="-9462">
        <dgm:presLayoutVars>
          <dgm:chPref val="3"/>
        </dgm:presLayoutVars>
      </dgm:prSet>
      <dgm:spPr/>
    </dgm:pt>
    <dgm:pt modelId="{7EEFD5F2-8BBE-4F86-BFA2-82E920F382A2}" type="pres">
      <dgm:prSet presAssocID="{164DE43B-3AB0-409F-9A3E-85858F59A378}" presName="rootConnector3" presStyleLbl="asst1" presStyleIdx="3" presStyleCnt="4"/>
      <dgm:spPr/>
    </dgm:pt>
    <dgm:pt modelId="{080E66A0-20B6-49C1-8791-B7FDE85F32D4}" type="pres">
      <dgm:prSet presAssocID="{164DE43B-3AB0-409F-9A3E-85858F59A378}" presName="hierChild6" presStyleCnt="0"/>
      <dgm:spPr/>
    </dgm:pt>
    <dgm:pt modelId="{0D150C44-0962-438D-A4ED-561CA5AD5EDD}" type="pres">
      <dgm:prSet presAssocID="{164DE43B-3AB0-409F-9A3E-85858F59A378}" presName="hierChild7" presStyleCnt="0"/>
      <dgm:spPr/>
    </dgm:pt>
  </dgm:ptLst>
  <dgm:cxnLst>
    <dgm:cxn modelId="{991E7E04-7AA6-4A41-8EA5-CE1B15383BEE}" type="presOf" srcId="{32B006B9-9D00-4B19-93F0-2CCB774706AB}" destId="{76B438A3-D967-4149-8B75-A19436F4907F}" srcOrd="0" destOrd="0" presId="urn:microsoft.com/office/officeart/2005/8/layout/orgChart1"/>
    <dgm:cxn modelId="{3116B207-1E66-4DF6-9DFC-0CE6D2BE01FE}" type="presOf" srcId="{C7B0D25E-4A50-487F-8540-8B77BB336A7E}" destId="{D7FAB62A-C284-4315-B356-884B1BA7A582}" srcOrd="1" destOrd="0" presId="urn:microsoft.com/office/officeart/2005/8/layout/orgChart1"/>
    <dgm:cxn modelId="{3A4DA017-30E2-40A5-9BF2-AC888AF34E24}" type="presOf" srcId="{164DE43B-3AB0-409F-9A3E-85858F59A378}" destId="{7EEFD5F2-8BBE-4F86-BFA2-82E920F382A2}" srcOrd="1" destOrd="0" presId="urn:microsoft.com/office/officeart/2005/8/layout/orgChart1"/>
    <dgm:cxn modelId="{13E5BC2A-E5FD-4CA5-A0AA-B697A0338D15}" type="presOf" srcId="{695A28F0-5105-4E96-AE59-A68D6CB101FF}" destId="{3E12E829-4EDF-4D72-B939-D761C0B780CD}" srcOrd="1" destOrd="0" presId="urn:microsoft.com/office/officeart/2005/8/layout/orgChart1"/>
    <dgm:cxn modelId="{5062962C-6474-42E3-81F0-184CA08AA4B5}" type="presOf" srcId="{CA9C6FE3-7669-4A8A-BB6A-0E0EA75DE565}" destId="{27331528-C522-4060-9E37-0678DAE5D005}" srcOrd="0" destOrd="0" presId="urn:microsoft.com/office/officeart/2005/8/layout/orgChart1"/>
    <dgm:cxn modelId="{5A3A7535-5BE6-4C18-AD0E-2D2B2CDCA2B2}" srcId="{C7B0D25E-4A50-487F-8540-8B77BB336A7E}" destId="{92A7DF91-B2D0-43B2-9370-9C37D7F0213A}" srcOrd="5" destOrd="0" parTransId="{440A1789-9AB5-409E-9401-F76BF75B1EDB}" sibTransId="{CACC3803-9F78-4915-B548-7945FFA23E88}"/>
    <dgm:cxn modelId="{38878D3B-DE85-4B85-B9E1-99F6B5C5F9DB}" type="presOf" srcId="{4A6C333C-89EA-4A24-B1D7-04600E569EAE}" destId="{79A36DBA-9A7E-49B4-8C62-C6D0C2FE679B}" srcOrd="0" destOrd="0" presId="urn:microsoft.com/office/officeart/2005/8/layout/orgChart1"/>
    <dgm:cxn modelId="{A02D0142-6465-4012-9B71-E6A694C55F9B}" srcId="{C7B0D25E-4A50-487F-8540-8B77BB336A7E}" destId="{0199B227-784F-4A9B-9251-3113A39C291F}" srcOrd="1" destOrd="0" parTransId="{4AB8F071-CF2E-4320-AF67-B8629565B6A2}" sibTransId="{58A7F842-17B3-4063-A0E3-7F1EA746025F}"/>
    <dgm:cxn modelId="{72537E64-522A-430E-A950-27E574BC7574}" type="presOf" srcId="{3067778A-FC8A-40D6-926E-D520B3E1A082}" destId="{791BE560-C0CF-4005-BC2A-930365C5C41D}" srcOrd="0" destOrd="0" presId="urn:microsoft.com/office/officeart/2005/8/layout/orgChart1"/>
    <dgm:cxn modelId="{F8023167-7DD9-424B-B64C-741EBC467726}" type="presOf" srcId="{4AB8F071-CF2E-4320-AF67-B8629565B6A2}" destId="{83649636-7995-4584-AF23-CCE82F53F5BF}" srcOrd="0" destOrd="0" presId="urn:microsoft.com/office/officeart/2005/8/layout/orgChart1"/>
    <dgm:cxn modelId="{45229D47-70B5-4CD5-9B0A-3B561712B06D}" type="presOf" srcId="{1C978C95-3EFD-452A-86DB-6F6481E1938D}" destId="{D2DA02A8-502A-4180-87FB-7A78D16B3B17}" srcOrd="0" destOrd="0" presId="urn:microsoft.com/office/officeart/2005/8/layout/orgChart1"/>
    <dgm:cxn modelId="{88B2746D-C17B-4A40-A8E8-D081AF00C4E1}" srcId="{C7B0D25E-4A50-487F-8540-8B77BB336A7E}" destId="{164DE43B-3AB0-409F-9A3E-85858F59A378}" srcOrd="6" destOrd="0" parTransId="{0441A104-4091-43E3-90D2-D6F770226A81}" sibTransId="{BCE9513C-B0AD-4B69-9F35-FC77F5010F99}"/>
    <dgm:cxn modelId="{1CFEEA6E-6C0B-47EA-B778-E44DD44B13FA}" type="presOf" srcId="{4A186055-0605-4812-9AF5-F5FC0580C57A}" destId="{857C9E8E-E143-4C60-9632-024451E1BB8A}" srcOrd="1" destOrd="0" presId="urn:microsoft.com/office/officeart/2005/8/layout/orgChart1"/>
    <dgm:cxn modelId="{BFEE4252-3CCE-4956-A4B9-4C1BCFFBC251}" type="presOf" srcId="{92A7DF91-B2D0-43B2-9370-9C37D7F0213A}" destId="{F9F1B6A1-ED03-468C-90C9-2BF09E8D79D2}" srcOrd="0" destOrd="0" presId="urn:microsoft.com/office/officeart/2005/8/layout/orgChart1"/>
    <dgm:cxn modelId="{EC593558-0BAF-45A9-BEB1-11BF32ADD184}" type="presOf" srcId="{0199B227-784F-4A9B-9251-3113A39C291F}" destId="{86BDB18B-C9A4-4C6E-A36B-1F85EF2CE9CB}" srcOrd="1" destOrd="0" presId="urn:microsoft.com/office/officeart/2005/8/layout/orgChart1"/>
    <dgm:cxn modelId="{44F22A7F-5EA5-4CD1-8182-91DC7A14D903}" type="presOf" srcId="{4A186055-0605-4812-9AF5-F5FC0580C57A}" destId="{02C632F9-EE89-483A-B74A-9D1DF7787682}" srcOrd="0" destOrd="0" presId="urn:microsoft.com/office/officeart/2005/8/layout/orgChart1"/>
    <dgm:cxn modelId="{5CD27D86-B011-4D52-945F-A5D679336547}" type="presOf" srcId="{440A1789-9AB5-409E-9401-F76BF75B1EDB}" destId="{063EDD2F-6293-4A58-8552-99EF93F0F612}" srcOrd="0" destOrd="0" presId="urn:microsoft.com/office/officeart/2005/8/layout/orgChart1"/>
    <dgm:cxn modelId="{956FC286-34AA-4F8A-9445-B6CB5A73EB49}" type="presOf" srcId="{1C978C95-3EFD-452A-86DB-6F6481E1938D}" destId="{0AD8C247-FA77-462D-A362-5BF25787EDB3}" srcOrd="1" destOrd="0" presId="urn:microsoft.com/office/officeart/2005/8/layout/orgChart1"/>
    <dgm:cxn modelId="{6ABC7E8F-E395-45B2-901A-30FA0C10E3D7}" type="presOf" srcId="{C7B0D25E-4A50-487F-8540-8B77BB336A7E}" destId="{3B558475-98A3-4B97-8F11-47ABBD37D90A}" srcOrd="0" destOrd="0" presId="urn:microsoft.com/office/officeart/2005/8/layout/orgChart1"/>
    <dgm:cxn modelId="{1F789E95-E570-402B-862D-EED5BBDEA561}" srcId="{C7B0D25E-4A50-487F-8540-8B77BB336A7E}" destId="{4A186055-0605-4812-9AF5-F5FC0580C57A}" srcOrd="4" destOrd="0" parTransId="{60A3BC29-3AC3-4BE7-9449-BD9726C427FA}" sibTransId="{B0DBF20C-1C18-47D9-9915-DF36FD4811B3}"/>
    <dgm:cxn modelId="{93E0F9AE-2B75-4138-A74C-960185A4D20C}" type="presOf" srcId="{0199B227-784F-4A9B-9251-3113A39C291F}" destId="{6185FCBE-6FF6-410C-A1C3-FC0570C058DA}" srcOrd="0" destOrd="0" presId="urn:microsoft.com/office/officeart/2005/8/layout/orgChart1"/>
    <dgm:cxn modelId="{C7944FAF-6930-44E6-AA09-86D6BA470796}" type="presOf" srcId="{695A28F0-5105-4E96-AE59-A68D6CB101FF}" destId="{E769879C-AAEC-483F-924E-8AF3657B185F}" srcOrd="0" destOrd="0" presId="urn:microsoft.com/office/officeart/2005/8/layout/orgChart1"/>
    <dgm:cxn modelId="{D41EDBB9-FCBC-43F8-A4ED-CBB1F69601A3}" srcId="{32B006B9-9D00-4B19-93F0-2CCB774706AB}" destId="{C7B0D25E-4A50-487F-8540-8B77BB336A7E}" srcOrd="0" destOrd="0" parTransId="{D219617B-C205-459B-9EBA-F9433797DBB2}" sibTransId="{ACE55479-0AF3-4B6D-8A37-DDB6EB8ACE08}"/>
    <dgm:cxn modelId="{DD1E66C1-7D36-4F95-B879-6EF120272FA4}" type="presOf" srcId="{3E912362-905F-40BF-BC2C-7D311B8936E3}" destId="{69692CD2-14E6-4C3C-AEEA-B4849504CD24}" srcOrd="1" destOrd="0" presId="urn:microsoft.com/office/officeart/2005/8/layout/orgChart1"/>
    <dgm:cxn modelId="{E114A1C9-7A44-453B-A023-026214F061A7}" type="presOf" srcId="{3E912362-905F-40BF-BC2C-7D311B8936E3}" destId="{862EFC95-8860-4AF1-A573-D08A7A515826}" srcOrd="0" destOrd="0" presId="urn:microsoft.com/office/officeart/2005/8/layout/orgChart1"/>
    <dgm:cxn modelId="{47BA4CCB-D836-4287-8988-6DF75FB5B30A}" type="presOf" srcId="{0441A104-4091-43E3-90D2-D6F770226A81}" destId="{77D93785-1B5F-463D-A6DB-887E586E3F00}" srcOrd="0" destOrd="0" presId="urn:microsoft.com/office/officeart/2005/8/layout/orgChart1"/>
    <dgm:cxn modelId="{A92916DA-A130-4151-ABF1-FC491D89DAA7}" srcId="{C7B0D25E-4A50-487F-8540-8B77BB336A7E}" destId="{1C978C95-3EFD-452A-86DB-6F6481E1938D}" srcOrd="0" destOrd="0" parTransId="{4A6C333C-89EA-4A24-B1D7-04600E569EAE}" sibTransId="{2623B231-CF03-45FD-9EB7-F2F26424B0FD}"/>
    <dgm:cxn modelId="{BCA938DB-B63F-4366-AA0C-A9CFE6C00BE7}" type="presOf" srcId="{92A7DF91-B2D0-43B2-9370-9C37D7F0213A}" destId="{7F5A9832-AFBC-4D4B-8BF6-4BC33EF4E583}" srcOrd="1" destOrd="0" presId="urn:microsoft.com/office/officeart/2005/8/layout/orgChart1"/>
    <dgm:cxn modelId="{0695FEF5-5FEC-4FBA-B9E2-E76FAA386C91}" srcId="{C7B0D25E-4A50-487F-8540-8B77BB336A7E}" destId="{695A28F0-5105-4E96-AE59-A68D6CB101FF}" srcOrd="3" destOrd="0" parTransId="{3067778A-FC8A-40D6-926E-D520B3E1A082}" sibTransId="{C698B812-0977-4F4D-9A21-E2C7563C5709}"/>
    <dgm:cxn modelId="{3B6505FA-D0A0-40BD-87AD-784958D63A31}" type="presOf" srcId="{164DE43B-3AB0-409F-9A3E-85858F59A378}" destId="{4D5B01B9-A0FC-477B-BD62-8DE5C3637678}" srcOrd="0" destOrd="0" presId="urn:microsoft.com/office/officeart/2005/8/layout/orgChart1"/>
    <dgm:cxn modelId="{58F035FA-E964-42F8-BC7A-FF9B9B570890}" type="presOf" srcId="{60A3BC29-3AC3-4BE7-9449-BD9726C427FA}" destId="{E6FA1034-E2C8-4FC7-BB0F-F085F2B0391A}" srcOrd="0" destOrd="0" presId="urn:microsoft.com/office/officeart/2005/8/layout/orgChart1"/>
    <dgm:cxn modelId="{46DEB8FC-AC28-4BDE-A489-09C493C08FBE}" srcId="{C7B0D25E-4A50-487F-8540-8B77BB336A7E}" destId="{3E912362-905F-40BF-BC2C-7D311B8936E3}" srcOrd="2" destOrd="0" parTransId="{CA9C6FE3-7669-4A8A-BB6A-0E0EA75DE565}" sibTransId="{7A1A0D64-069A-4575-A0DE-483A1CEFBF49}"/>
    <dgm:cxn modelId="{BFD47961-7ED8-4FC1-86CB-E3D3B1078945}" type="presParOf" srcId="{76B438A3-D967-4149-8B75-A19436F4907F}" destId="{D0B81E0E-BE74-4B31-9F2E-DB26220FFF7A}" srcOrd="0" destOrd="0" presId="urn:microsoft.com/office/officeart/2005/8/layout/orgChart1"/>
    <dgm:cxn modelId="{5E6750DC-DAD8-45EA-951E-3EA04CEFD832}" type="presParOf" srcId="{D0B81E0E-BE74-4B31-9F2E-DB26220FFF7A}" destId="{6C3BBAC4-46E7-40A6-ACAB-82244C6C795F}" srcOrd="0" destOrd="0" presId="urn:microsoft.com/office/officeart/2005/8/layout/orgChart1"/>
    <dgm:cxn modelId="{608FFCFE-516E-45EB-9950-FBAF96F25A97}" type="presParOf" srcId="{6C3BBAC4-46E7-40A6-ACAB-82244C6C795F}" destId="{3B558475-98A3-4B97-8F11-47ABBD37D90A}" srcOrd="0" destOrd="0" presId="urn:microsoft.com/office/officeart/2005/8/layout/orgChart1"/>
    <dgm:cxn modelId="{75D307DC-F178-44D7-AFA2-BEA4B5A8D5D2}" type="presParOf" srcId="{6C3BBAC4-46E7-40A6-ACAB-82244C6C795F}" destId="{D7FAB62A-C284-4315-B356-884B1BA7A582}" srcOrd="1" destOrd="0" presId="urn:microsoft.com/office/officeart/2005/8/layout/orgChart1"/>
    <dgm:cxn modelId="{40D19D93-5498-4F10-B7D5-E179847A343F}" type="presParOf" srcId="{D0B81E0E-BE74-4B31-9F2E-DB26220FFF7A}" destId="{E0D70A83-C3C5-4D99-B538-C3A66945636F}" srcOrd="1" destOrd="0" presId="urn:microsoft.com/office/officeart/2005/8/layout/orgChart1"/>
    <dgm:cxn modelId="{144E5A9C-EFFC-48FA-B66D-97F674222641}" type="presParOf" srcId="{E0D70A83-C3C5-4D99-B538-C3A66945636F}" destId="{83649636-7995-4584-AF23-CCE82F53F5BF}" srcOrd="0" destOrd="0" presId="urn:microsoft.com/office/officeart/2005/8/layout/orgChart1"/>
    <dgm:cxn modelId="{038B770C-223F-4058-8CFE-0DDB60019FDA}" type="presParOf" srcId="{E0D70A83-C3C5-4D99-B538-C3A66945636F}" destId="{010C4294-7D43-4FE0-99E7-C6C6F7A5B583}" srcOrd="1" destOrd="0" presId="urn:microsoft.com/office/officeart/2005/8/layout/orgChart1"/>
    <dgm:cxn modelId="{161CC728-C55D-4F47-BE53-952F2C9D9C5A}" type="presParOf" srcId="{010C4294-7D43-4FE0-99E7-C6C6F7A5B583}" destId="{1E12BB41-003F-4CD3-B515-F9DBCE64DED9}" srcOrd="0" destOrd="0" presId="urn:microsoft.com/office/officeart/2005/8/layout/orgChart1"/>
    <dgm:cxn modelId="{542205E2-19CA-45C7-B327-9D017009803C}" type="presParOf" srcId="{1E12BB41-003F-4CD3-B515-F9DBCE64DED9}" destId="{6185FCBE-6FF6-410C-A1C3-FC0570C058DA}" srcOrd="0" destOrd="0" presId="urn:microsoft.com/office/officeart/2005/8/layout/orgChart1"/>
    <dgm:cxn modelId="{AFBF016B-497E-44A2-8E6C-C90D11D44556}" type="presParOf" srcId="{1E12BB41-003F-4CD3-B515-F9DBCE64DED9}" destId="{86BDB18B-C9A4-4C6E-A36B-1F85EF2CE9CB}" srcOrd="1" destOrd="0" presId="urn:microsoft.com/office/officeart/2005/8/layout/orgChart1"/>
    <dgm:cxn modelId="{0EEE352C-8B42-4EEE-AF14-ACD6DA7E02EF}" type="presParOf" srcId="{010C4294-7D43-4FE0-99E7-C6C6F7A5B583}" destId="{C2E40B15-9489-48A0-A6DB-76B1D4B4F4E9}" srcOrd="1" destOrd="0" presId="urn:microsoft.com/office/officeart/2005/8/layout/orgChart1"/>
    <dgm:cxn modelId="{CF42A9D6-B5EE-4DFE-B86D-BE440044F089}" type="presParOf" srcId="{010C4294-7D43-4FE0-99E7-C6C6F7A5B583}" destId="{38F8826E-0DB6-410A-9E40-86BE6536FA9C}" srcOrd="2" destOrd="0" presId="urn:microsoft.com/office/officeart/2005/8/layout/orgChart1"/>
    <dgm:cxn modelId="{D20AAE54-EF1A-4543-B5FA-6A2FF791F484}" type="presParOf" srcId="{E0D70A83-C3C5-4D99-B538-C3A66945636F}" destId="{27331528-C522-4060-9E37-0678DAE5D005}" srcOrd="2" destOrd="0" presId="urn:microsoft.com/office/officeart/2005/8/layout/orgChart1"/>
    <dgm:cxn modelId="{47E42D60-E9FB-49D7-8CD8-79B5FD185E44}" type="presParOf" srcId="{E0D70A83-C3C5-4D99-B538-C3A66945636F}" destId="{893E1AD9-0A76-458F-834C-5D9F31B5758C}" srcOrd="3" destOrd="0" presId="urn:microsoft.com/office/officeart/2005/8/layout/orgChart1"/>
    <dgm:cxn modelId="{12066D68-B4FE-4EC5-A7E2-5676B86F48ED}" type="presParOf" srcId="{893E1AD9-0A76-458F-834C-5D9F31B5758C}" destId="{8F5745F9-6889-4889-B3AA-B16B053C24B3}" srcOrd="0" destOrd="0" presId="urn:microsoft.com/office/officeart/2005/8/layout/orgChart1"/>
    <dgm:cxn modelId="{B6068E26-4A07-441C-818D-F03E94804F20}" type="presParOf" srcId="{8F5745F9-6889-4889-B3AA-B16B053C24B3}" destId="{862EFC95-8860-4AF1-A573-D08A7A515826}" srcOrd="0" destOrd="0" presId="urn:microsoft.com/office/officeart/2005/8/layout/orgChart1"/>
    <dgm:cxn modelId="{B8D32600-ED78-4EC7-800E-DA9DAEA18E75}" type="presParOf" srcId="{8F5745F9-6889-4889-B3AA-B16B053C24B3}" destId="{69692CD2-14E6-4C3C-AEEA-B4849504CD24}" srcOrd="1" destOrd="0" presId="urn:microsoft.com/office/officeart/2005/8/layout/orgChart1"/>
    <dgm:cxn modelId="{466CB6B5-B48C-4D3B-BFDA-4FB671C8AC12}" type="presParOf" srcId="{893E1AD9-0A76-458F-834C-5D9F31B5758C}" destId="{BD8744AC-1AFE-41A3-909E-3805F325CF33}" srcOrd="1" destOrd="0" presId="urn:microsoft.com/office/officeart/2005/8/layout/orgChart1"/>
    <dgm:cxn modelId="{B85F72FA-55A1-4F0B-BADD-197158128842}" type="presParOf" srcId="{893E1AD9-0A76-458F-834C-5D9F31B5758C}" destId="{FBC7AB78-787C-4F0E-B6EE-4287E9F14DE9}" srcOrd="2" destOrd="0" presId="urn:microsoft.com/office/officeart/2005/8/layout/orgChart1"/>
    <dgm:cxn modelId="{FE46BE3A-809D-4EB8-9756-488C78E37E53}" type="presParOf" srcId="{E0D70A83-C3C5-4D99-B538-C3A66945636F}" destId="{791BE560-C0CF-4005-BC2A-930365C5C41D}" srcOrd="4" destOrd="0" presId="urn:microsoft.com/office/officeart/2005/8/layout/orgChart1"/>
    <dgm:cxn modelId="{002615F7-910A-404B-AD57-B54BCDC7C184}" type="presParOf" srcId="{E0D70A83-C3C5-4D99-B538-C3A66945636F}" destId="{BB9AF285-BAD6-44BB-9BB5-559C2ECB2893}" srcOrd="5" destOrd="0" presId="urn:microsoft.com/office/officeart/2005/8/layout/orgChart1"/>
    <dgm:cxn modelId="{1DE83620-F16C-4143-A3AF-B87F1449430F}" type="presParOf" srcId="{BB9AF285-BAD6-44BB-9BB5-559C2ECB2893}" destId="{0158E19E-7EE6-40CC-9B60-B7581A36572E}" srcOrd="0" destOrd="0" presId="urn:microsoft.com/office/officeart/2005/8/layout/orgChart1"/>
    <dgm:cxn modelId="{C5D18C71-F6BB-445F-83F8-CBC4E91F774F}" type="presParOf" srcId="{0158E19E-7EE6-40CC-9B60-B7581A36572E}" destId="{E769879C-AAEC-483F-924E-8AF3657B185F}" srcOrd="0" destOrd="0" presId="urn:microsoft.com/office/officeart/2005/8/layout/orgChart1"/>
    <dgm:cxn modelId="{507D5125-1345-4904-86C4-0F1F7BA0E0A7}" type="presParOf" srcId="{0158E19E-7EE6-40CC-9B60-B7581A36572E}" destId="{3E12E829-4EDF-4D72-B939-D761C0B780CD}" srcOrd="1" destOrd="0" presId="urn:microsoft.com/office/officeart/2005/8/layout/orgChart1"/>
    <dgm:cxn modelId="{D3C0B5DA-7969-4763-9496-46F40EFFADE7}" type="presParOf" srcId="{BB9AF285-BAD6-44BB-9BB5-559C2ECB2893}" destId="{CB12FEE8-C047-424B-B5E3-A3789ADFE877}" srcOrd="1" destOrd="0" presId="urn:microsoft.com/office/officeart/2005/8/layout/orgChart1"/>
    <dgm:cxn modelId="{40B0DAA8-B496-4378-AC0A-25C44B0281F6}" type="presParOf" srcId="{BB9AF285-BAD6-44BB-9BB5-559C2ECB2893}" destId="{F47DEE8E-A4E7-430E-B914-8C96C522549C}" srcOrd="2" destOrd="0" presId="urn:microsoft.com/office/officeart/2005/8/layout/orgChart1"/>
    <dgm:cxn modelId="{928CEA05-4CAF-40C8-85A0-99B1E1D9A07C}" type="presParOf" srcId="{D0B81E0E-BE74-4B31-9F2E-DB26220FFF7A}" destId="{45653F0D-3ADC-4406-8BB2-80CF028A22BE}" srcOrd="2" destOrd="0" presId="urn:microsoft.com/office/officeart/2005/8/layout/orgChart1"/>
    <dgm:cxn modelId="{0FA6E8AF-A092-4423-B528-5C9A0B912BC9}" type="presParOf" srcId="{45653F0D-3ADC-4406-8BB2-80CF028A22BE}" destId="{79A36DBA-9A7E-49B4-8C62-C6D0C2FE679B}" srcOrd="0" destOrd="0" presId="urn:microsoft.com/office/officeart/2005/8/layout/orgChart1"/>
    <dgm:cxn modelId="{B37E8D62-69FE-437B-889E-2761B0C1167E}" type="presParOf" srcId="{45653F0D-3ADC-4406-8BB2-80CF028A22BE}" destId="{A7C289E5-1EE9-4FFC-8409-4DC3F92D1EF3}" srcOrd="1" destOrd="0" presId="urn:microsoft.com/office/officeart/2005/8/layout/orgChart1"/>
    <dgm:cxn modelId="{8CBE8FF6-B0FA-4982-B8C9-1E9CDD2A379D}" type="presParOf" srcId="{A7C289E5-1EE9-4FFC-8409-4DC3F92D1EF3}" destId="{0A3142A9-54CB-427F-A7D2-270C3D31D1CE}" srcOrd="0" destOrd="0" presId="urn:microsoft.com/office/officeart/2005/8/layout/orgChart1"/>
    <dgm:cxn modelId="{6FAF45B8-7710-4CD1-93AC-983457A70B9A}" type="presParOf" srcId="{0A3142A9-54CB-427F-A7D2-270C3D31D1CE}" destId="{D2DA02A8-502A-4180-87FB-7A78D16B3B17}" srcOrd="0" destOrd="0" presId="urn:microsoft.com/office/officeart/2005/8/layout/orgChart1"/>
    <dgm:cxn modelId="{C34CBE93-5A31-4DDD-8786-5FD5482D8E4E}" type="presParOf" srcId="{0A3142A9-54CB-427F-A7D2-270C3D31D1CE}" destId="{0AD8C247-FA77-462D-A362-5BF25787EDB3}" srcOrd="1" destOrd="0" presId="urn:microsoft.com/office/officeart/2005/8/layout/orgChart1"/>
    <dgm:cxn modelId="{C17C1AC4-19BF-4492-BA6D-3855803FE471}" type="presParOf" srcId="{A7C289E5-1EE9-4FFC-8409-4DC3F92D1EF3}" destId="{157CF877-553A-4AC7-8D25-C14DF148A765}" srcOrd="1" destOrd="0" presId="urn:microsoft.com/office/officeart/2005/8/layout/orgChart1"/>
    <dgm:cxn modelId="{60626B16-F59E-4CEB-B6B2-97F931F2F53F}" type="presParOf" srcId="{A7C289E5-1EE9-4FFC-8409-4DC3F92D1EF3}" destId="{35FD6EB3-43A3-4621-A6F5-6E642722CE33}" srcOrd="2" destOrd="0" presId="urn:microsoft.com/office/officeart/2005/8/layout/orgChart1"/>
    <dgm:cxn modelId="{F5774E10-32A7-4817-ACD8-518A90AF3A48}" type="presParOf" srcId="{45653F0D-3ADC-4406-8BB2-80CF028A22BE}" destId="{E6FA1034-E2C8-4FC7-BB0F-F085F2B0391A}" srcOrd="2" destOrd="0" presId="urn:microsoft.com/office/officeart/2005/8/layout/orgChart1"/>
    <dgm:cxn modelId="{2406F1F8-004E-4B59-B470-27F30629CC2E}" type="presParOf" srcId="{45653F0D-3ADC-4406-8BB2-80CF028A22BE}" destId="{24D29580-C8A7-40D6-AF5A-93DE24166F76}" srcOrd="3" destOrd="0" presId="urn:microsoft.com/office/officeart/2005/8/layout/orgChart1"/>
    <dgm:cxn modelId="{6EDB6791-B330-4799-8557-22F4C1DC0D7E}" type="presParOf" srcId="{24D29580-C8A7-40D6-AF5A-93DE24166F76}" destId="{DC2D4E14-9423-43B5-9134-5E18275F20D4}" srcOrd="0" destOrd="0" presId="urn:microsoft.com/office/officeart/2005/8/layout/orgChart1"/>
    <dgm:cxn modelId="{EB170494-6AEF-452E-8965-170C591F4448}" type="presParOf" srcId="{DC2D4E14-9423-43B5-9134-5E18275F20D4}" destId="{02C632F9-EE89-483A-B74A-9D1DF7787682}" srcOrd="0" destOrd="0" presId="urn:microsoft.com/office/officeart/2005/8/layout/orgChart1"/>
    <dgm:cxn modelId="{6C69CA3E-7C1D-4208-9054-DC3C79255611}" type="presParOf" srcId="{DC2D4E14-9423-43B5-9134-5E18275F20D4}" destId="{857C9E8E-E143-4C60-9632-024451E1BB8A}" srcOrd="1" destOrd="0" presId="urn:microsoft.com/office/officeart/2005/8/layout/orgChart1"/>
    <dgm:cxn modelId="{4392B08A-7FFC-4D39-AE29-C64DD45295B6}" type="presParOf" srcId="{24D29580-C8A7-40D6-AF5A-93DE24166F76}" destId="{BC21FF19-F76F-471F-951C-458287331AE8}" srcOrd="1" destOrd="0" presId="urn:microsoft.com/office/officeart/2005/8/layout/orgChart1"/>
    <dgm:cxn modelId="{F84320E2-276F-4470-98D3-565B8364453E}" type="presParOf" srcId="{24D29580-C8A7-40D6-AF5A-93DE24166F76}" destId="{86FBE7E9-C1C0-4EFD-9034-A8C29C72C1E2}" srcOrd="2" destOrd="0" presId="urn:microsoft.com/office/officeart/2005/8/layout/orgChart1"/>
    <dgm:cxn modelId="{C7DD6903-486A-491A-AD8C-F5D8DE8D5731}" type="presParOf" srcId="{45653F0D-3ADC-4406-8BB2-80CF028A22BE}" destId="{063EDD2F-6293-4A58-8552-99EF93F0F612}" srcOrd="4" destOrd="0" presId="urn:microsoft.com/office/officeart/2005/8/layout/orgChart1"/>
    <dgm:cxn modelId="{1B698F93-A743-4C5A-8D4C-A13BB7F1C9FC}" type="presParOf" srcId="{45653F0D-3ADC-4406-8BB2-80CF028A22BE}" destId="{A4238329-CD69-4DCD-B5A8-7284C7AA3D64}" srcOrd="5" destOrd="0" presId="urn:microsoft.com/office/officeart/2005/8/layout/orgChart1"/>
    <dgm:cxn modelId="{810699BF-5033-429E-B88A-2F82EB59EE21}" type="presParOf" srcId="{A4238329-CD69-4DCD-B5A8-7284C7AA3D64}" destId="{3D53002E-6C38-4461-80A9-DDD1439CABC0}" srcOrd="0" destOrd="0" presId="urn:microsoft.com/office/officeart/2005/8/layout/orgChart1"/>
    <dgm:cxn modelId="{D568682F-230D-45E7-8D68-E7952DB9B617}" type="presParOf" srcId="{3D53002E-6C38-4461-80A9-DDD1439CABC0}" destId="{F9F1B6A1-ED03-468C-90C9-2BF09E8D79D2}" srcOrd="0" destOrd="0" presId="urn:microsoft.com/office/officeart/2005/8/layout/orgChart1"/>
    <dgm:cxn modelId="{5928266D-3A3C-44BF-B595-4E348756E3B6}" type="presParOf" srcId="{3D53002E-6C38-4461-80A9-DDD1439CABC0}" destId="{7F5A9832-AFBC-4D4B-8BF6-4BC33EF4E583}" srcOrd="1" destOrd="0" presId="urn:microsoft.com/office/officeart/2005/8/layout/orgChart1"/>
    <dgm:cxn modelId="{274E07D4-3570-42CF-8471-D2F05F0460AF}" type="presParOf" srcId="{A4238329-CD69-4DCD-B5A8-7284C7AA3D64}" destId="{A50F1A10-3FC1-4BF5-97C8-05AE59873D6C}" srcOrd="1" destOrd="0" presId="urn:microsoft.com/office/officeart/2005/8/layout/orgChart1"/>
    <dgm:cxn modelId="{2BE7336C-A25C-4A5B-88AC-B89280FA2F33}" type="presParOf" srcId="{A4238329-CD69-4DCD-B5A8-7284C7AA3D64}" destId="{38E157B2-8AC5-4462-ACBC-3DEA5E5AC3CB}" srcOrd="2" destOrd="0" presId="urn:microsoft.com/office/officeart/2005/8/layout/orgChart1"/>
    <dgm:cxn modelId="{589086CC-4D88-4367-8648-1AA1193EE63F}" type="presParOf" srcId="{45653F0D-3ADC-4406-8BB2-80CF028A22BE}" destId="{77D93785-1B5F-463D-A6DB-887E586E3F00}" srcOrd="6" destOrd="0" presId="urn:microsoft.com/office/officeart/2005/8/layout/orgChart1"/>
    <dgm:cxn modelId="{32BC821F-33D0-4273-8A5F-9662730BA3CB}" type="presParOf" srcId="{45653F0D-3ADC-4406-8BB2-80CF028A22BE}" destId="{6A022E7A-3E88-4DC7-9CFA-62E705626F3F}" srcOrd="7" destOrd="0" presId="urn:microsoft.com/office/officeart/2005/8/layout/orgChart1"/>
    <dgm:cxn modelId="{01B3578F-BB39-40AD-AC6E-0E09FB457718}" type="presParOf" srcId="{6A022E7A-3E88-4DC7-9CFA-62E705626F3F}" destId="{DE3DA4C6-8185-43FC-8620-B503825A86D1}" srcOrd="0" destOrd="0" presId="urn:microsoft.com/office/officeart/2005/8/layout/orgChart1"/>
    <dgm:cxn modelId="{229D8299-6F54-4179-8838-945F2D19FF2A}" type="presParOf" srcId="{DE3DA4C6-8185-43FC-8620-B503825A86D1}" destId="{4D5B01B9-A0FC-477B-BD62-8DE5C3637678}" srcOrd="0" destOrd="0" presId="urn:microsoft.com/office/officeart/2005/8/layout/orgChart1"/>
    <dgm:cxn modelId="{DE1F2BC5-3D32-4C87-930D-C2C9758E13EA}" type="presParOf" srcId="{DE3DA4C6-8185-43FC-8620-B503825A86D1}" destId="{7EEFD5F2-8BBE-4F86-BFA2-82E920F382A2}" srcOrd="1" destOrd="0" presId="urn:microsoft.com/office/officeart/2005/8/layout/orgChart1"/>
    <dgm:cxn modelId="{B7C1B50F-C949-44FF-91B7-C0014FFE1E4E}" type="presParOf" srcId="{6A022E7A-3E88-4DC7-9CFA-62E705626F3F}" destId="{080E66A0-20B6-49C1-8791-B7FDE85F32D4}" srcOrd="1" destOrd="0" presId="urn:microsoft.com/office/officeart/2005/8/layout/orgChart1"/>
    <dgm:cxn modelId="{B6A42013-51F8-4F8F-827A-252AF66B0676}" type="presParOf" srcId="{6A022E7A-3E88-4DC7-9CFA-62E705626F3F}" destId="{0D150C44-0962-438D-A4ED-561CA5AD5ED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7675AF-1EEE-4153-B313-D2CCED76BFDC}" type="doc">
      <dgm:prSet loTypeId="urn:microsoft.com/office/officeart/2005/8/layout/lProcess2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ZA"/>
        </a:p>
      </dgm:t>
    </dgm:pt>
    <dgm:pt modelId="{B2860F6C-EFC8-4159-9917-D6103FB824A1}">
      <dgm:prSet phldrT="[Text]"/>
      <dgm:spPr/>
      <dgm:t>
        <a:bodyPr/>
        <a:lstStyle/>
        <a:p>
          <a:r>
            <a:rPr lang="en-US" b="1" dirty="0">
              <a:solidFill>
                <a:srgbClr val="002060"/>
              </a:solidFill>
            </a:rPr>
            <a:t>CONSORTIUM1</a:t>
          </a:r>
          <a:endParaRPr lang="en-ZA" b="1" dirty="0">
            <a:solidFill>
              <a:srgbClr val="002060"/>
            </a:solidFill>
          </a:endParaRPr>
        </a:p>
      </dgm:t>
    </dgm:pt>
    <dgm:pt modelId="{1AE32522-9CE3-4D43-8C7E-42279AD7A751}" type="parTrans" cxnId="{248191CF-2AA9-4AA3-9A65-442074E8E3F3}">
      <dgm:prSet/>
      <dgm:spPr/>
      <dgm:t>
        <a:bodyPr/>
        <a:lstStyle/>
        <a:p>
          <a:endParaRPr lang="en-ZA"/>
        </a:p>
      </dgm:t>
    </dgm:pt>
    <dgm:pt modelId="{B0406740-A72C-4C8E-B10A-CA69793652BE}" type="sibTrans" cxnId="{248191CF-2AA9-4AA3-9A65-442074E8E3F3}">
      <dgm:prSet/>
      <dgm:spPr/>
      <dgm:t>
        <a:bodyPr/>
        <a:lstStyle/>
        <a:p>
          <a:endParaRPr lang="en-ZA"/>
        </a:p>
      </dgm:t>
    </dgm:pt>
    <dgm:pt modelId="{3111390F-51E9-4F52-8A9C-56B429B620BF}">
      <dgm:prSet phldrT="[Text]"/>
      <dgm:spPr/>
      <dgm:t>
        <a:bodyPr/>
        <a:lstStyle/>
        <a:p>
          <a:r>
            <a:rPr lang="en-US" dirty="0"/>
            <a:t>Lift Business 1</a:t>
          </a:r>
          <a:endParaRPr lang="en-ZA" dirty="0"/>
        </a:p>
      </dgm:t>
    </dgm:pt>
    <dgm:pt modelId="{6847BB78-500F-4E88-BD19-083DE4370CAB}" type="parTrans" cxnId="{9A57EE66-8AF9-4424-A222-EF489ABCC4D8}">
      <dgm:prSet/>
      <dgm:spPr/>
      <dgm:t>
        <a:bodyPr/>
        <a:lstStyle/>
        <a:p>
          <a:endParaRPr lang="en-ZA"/>
        </a:p>
      </dgm:t>
    </dgm:pt>
    <dgm:pt modelId="{379A4496-814B-4E38-9776-69E1D0EE97B5}" type="sibTrans" cxnId="{9A57EE66-8AF9-4424-A222-EF489ABCC4D8}">
      <dgm:prSet/>
      <dgm:spPr/>
      <dgm:t>
        <a:bodyPr/>
        <a:lstStyle/>
        <a:p>
          <a:endParaRPr lang="en-ZA"/>
        </a:p>
      </dgm:t>
    </dgm:pt>
    <dgm:pt modelId="{7568C8B8-8CCA-46DF-8187-D804293F6EB4}">
      <dgm:prSet phldrT="[Text]"/>
      <dgm:spPr/>
      <dgm:t>
        <a:bodyPr/>
        <a:lstStyle/>
        <a:p>
          <a:r>
            <a:rPr lang="en-US" dirty="0"/>
            <a:t>Lift Business 2</a:t>
          </a:r>
          <a:endParaRPr lang="en-ZA" dirty="0"/>
        </a:p>
      </dgm:t>
    </dgm:pt>
    <dgm:pt modelId="{76FAEB3F-5AD1-434A-9432-4C98D759FCC9}" type="parTrans" cxnId="{1BE6206F-60F9-497A-B8A8-0B831E0246D5}">
      <dgm:prSet/>
      <dgm:spPr/>
      <dgm:t>
        <a:bodyPr/>
        <a:lstStyle/>
        <a:p>
          <a:endParaRPr lang="en-ZA"/>
        </a:p>
      </dgm:t>
    </dgm:pt>
    <dgm:pt modelId="{A7859A01-1F77-435E-B3B2-D4B9BFED193C}" type="sibTrans" cxnId="{1BE6206F-60F9-497A-B8A8-0B831E0246D5}">
      <dgm:prSet/>
      <dgm:spPr/>
      <dgm:t>
        <a:bodyPr/>
        <a:lstStyle/>
        <a:p>
          <a:endParaRPr lang="en-ZA"/>
        </a:p>
      </dgm:t>
    </dgm:pt>
    <dgm:pt modelId="{DB450E6C-04C3-4129-8FF5-6A0583611D21}">
      <dgm:prSet phldrT="[Text]"/>
      <dgm:spPr/>
      <dgm:t>
        <a:bodyPr/>
        <a:lstStyle/>
        <a:p>
          <a:r>
            <a:rPr lang="en-US" b="1" dirty="0">
              <a:solidFill>
                <a:srgbClr val="002060"/>
              </a:solidFill>
            </a:rPr>
            <a:t>CONSORTIUM2</a:t>
          </a:r>
          <a:endParaRPr lang="en-ZA" b="1" dirty="0">
            <a:solidFill>
              <a:srgbClr val="002060"/>
            </a:solidFill>
          </a:endParaRPr>
        </a:p>
      </dgm:t>
    </dgm:pt>
    <dgm:pt modelId="{AA6B14D5-FBAE-4283-A55A-244DD37EB769}" type="parTrans" cxnId="{A47AC33C-2F24-4D73-ADB8-80AE44471F96}">
      <dgm:prSet/>
      <dgm:spPr/>
      <dgm:t>
        <a:bodyPr/>
        <a:lstStyle/>
        <a:p>
          <a:endParaRPr lang="en-ZA"/>
        </a:p>
      </dgm:t>
    </dgm:pt>
    <dgm:pt modelId="{C196A505-0066-423F-924E-9E8C9065B012}" type="sibTrans" cxnId="{A47AC33C-2F24-4D73-ADB8-80AE44471F96}">
      <dgm:prSet/>
      <dgm:spPr/>
      <dgm:t>
        <a:bodyPr/>
        <a:lstStyle/>
        <a:p>
          <a:endParaRPr lang="en-ZA"/>
        </a:p>
      </dgm:t>
    </dgm:pt>
    <dgm:pt modelId="{D8BB2C4B-3823-49CC-9091-24117C625C7B}">
      <dgm:prSet phldrT="[Text]"/>
      <dgm:spPr/>
      <dgm:t>
        <a:bodyPr/>
        <a:lstStyle/>
        <a:p>
          <a:r>
            <a:rPr lang="en-US" dirty="0"/>
            <a:t>Lift Business 5</a:t>
          </a:r>
          <a:endParaRPr lang="en-ZA" dirty="0"/>
        </a:p>
      </dgm:t>
    </dgm:pt>
    <dgm:pt modelId="{33293705-061F-480D-95AF-92241A6F2A7F}" type="parTrans" cxnId="{61DA5B3F-060F-4E54-B104-2DFC9A6D87E5}">
      <dgm:prSet/>
      <dgm:spPr/>
      <dgm:t>
        <a:bodyPr/>
        <a:lstStyle/>
        <a:p>
          <a:endParaRPr lang="en-ZA"/>
        </a:p>
      </dgm:t>
    </dgm:pt>
    <dgm:pt modelId="{A7EC83DF-01A9-47FE-B35B-4FEA38CBF1B7}" type="sibTrans" cxnId="{61DA5B3F-060F-4E54-B104-2DFC9A6D87E5}">
      <dgm:prSet/>
      <dgm:spPr/>
      <dgm:t>
        <a:bodyPr/>
        <a:lstStyle/>
        <a:p>
          <a:endParaRPr lang="en-ZA"/>
        </a:p>
      </dgm:t>
    </dgm:pt>
    <dgm:pt modelId="{AD0884FF-AF85-4522-9DF7-A5E9E735E109}">
      <dgm:prSet phldrT="[Text]"/>
      <dgm:spPr/>
      <dgm:t>
        <a:bodyPr/>
        <a:lstStyle/>
        <a:p>
          <a:r>
            <a:rPr lang="en-US" dirty="0"/>
            <a:t>Lift Business 8</a:t>
          </a:r>
          <a:endParaRPr lang="en-ZA" dirty="0"/>
        </a:p>
      </dgm:t>
    </dgm:pt>
    <dgm:pt modelId="{E3570AC1-50CB-4AD4-A87D-7E80EB9D602D}" type="parTrans" cxnId="{8368E606-D2A5-44D7-91C2-5C9D3EFA988B}">
      <dgm:prSet/>
      <dgm:spPr/>
      <dgm:t>
        <a:bodyPr/>
        <a:lstStyle/>
        <a:p>
          <a:endParaRPr lang="en-ZA"/>
        </a:p>
      </dgm:t>
    </dgm:pt>
    <dgm:pt modelId="{4B77F741-C023-493D-B687-86B04F78C18F}" type="sibTrans" cxnId="{8368E606-D2A5-44D7-91C2-5C9D3EFA988B}">
      <dgm:prSet/>
      <dgm:spPr/>
      <dgm:t>
        <a:bodyPr/>
        <a:lstStyle/>
        <a:p>
          <a:endParaRPr lang="en-ZA"/>
        </a:p>
      </dgm:t>
    </dgm:pt>
    <dgm:pt modelId="{AD74D428-AA9F-4106-A8AD-F4A8E46FC359}">
      <dgm:prSet phldrT="[Text]"/>
      <dgm:spPr/>
      <dgm:t>
        <a:bodyPr/>
        <a:lstStyle/>
        <a:p>
          <a:r>
            <a:rPr lang="en-US" b="1" dirty="0">
              <a:solidFill>
                <a:srgbClr val="002060"/>
              </a:solidFill>
            </a:rPr>
            <a:t>CONSORTIUM3</a:t>
          </a:r>
          <a:endParaRPr lang="en-ZA" b="1" dirty="0">
            <a:solidFill>
              <a:srgbClr val="002060"/>
            </a:solidFill>
          </a:endParaRPr>
        </a:p>
      </dgm:t>
    </dgm:pt>
    <dgm:pt modelId="{6354E558-401C-42E7-A4D7-8BCE18588E4D}" type="parTrans" cxnId="{5DF23DEE-EEE1-4FD6-A06C-FD6C6DDD2572}">
      <dgm:prSet/>
      <dgm:spPr/>
      <dgm:t>
        <a:bodyPr/>
        <a:lstStyle/>
        <a:p>
          <a:endParaRPr lang="en-ZA"/>
        </a:p>
      </dgm:t>
    </dgm:pt>
    <dgm:pt modelId="{C85071E7-8CE8-4A95-8C83-C2B4EB459B2B}" type="sibTrans" cxnId="{5DF23DEE-EEE1-4FD6-A06C-FD6C6DDD2572}">
      <dgm:prSet/>
      <dgm:spPr/>
      <dgm:t>
        <a:bodyPr/>
        <a:lstStyle/>
        <a:p>
          <a:endParaRPr lang="en-ZA"/>
        </a:p>
      </dgm:t>
    </dgm:pt>
    <dgm:pt modelId="{5CDAD9AC-8943-49A6-9D37-41179FA4A1A3}">
      <dgm:prSet phldrT="[Text]"/>
      <dgm:spPr/>
      <dgm:t>
        <a:bodyPr/>
        <a:lstStyle/>
        <a:p>
          <a:r>
            <a:rPr lang="en-US" dirty="0"/>
            <a:t>Lift Business 9</a:t>
          </a:r>
          <a:endParaRPr lang="en-ZA" dirty="0"/>
        </a:p>
      </dgm:t>
    </dgm:pt>
    <dgm:pt modelId="{AD1BF0DE-88B5-475B-8E16-1760989B1D9A}" type="parTrans" cxnId="{F24B98B3-09D3-4D6A-BBE4-1C9CCB0171FA}">
      <dgm:prSet/>
      <dgm:spPr/>
      <dgm:t>
        <a:bodyPr/>
        <a:lstStyle/>
        <a:p>
          <a:endParaRPr lang="en-ZA"/>
        </a:p>
      </dgm:t>
    </dgm:pt>
    <dgm:pt modelId="{41ED8072-536B-40EB-8A5B-D79C5F2ED60D}" type="sibTrans" cxnId="{F24B98B3-09D3-4D6A-BBE4-1C9CCB0171FA}">
      <dgm:prSet/>
      <dgm:spPr/>
      <dgm:t>
        <a:bodyPr/>
        <a:lstStyle/>
        <a:p>
          <a:endParaRPr lang="en-ZA"/>
        </a:p>
      </dgm:t>
    </dgm:pt>
    <dgm:pt modelId="{524647F6-90AC-4079-A794-9DA1323A53C9}">
      <dgm:prSet phldrT="[Text]"/>
      <dgm:spPr/>
      <dgm:t>
        <a:bodyPr/>
        <a:lstStyle/>
        <a:p>
          <a:r>
            <a:rPr lang="en-US" dirty="0"/>
            <a:t>Lift Business 12</a:t>
          </a:r>
          <a:endParaRPr lang="en-ZA" dirty="0"/>
        </a:p>
      </dgm:t>
    </dgm:pt>
    <dgm:pt modelId="{58EC76D9-A949-4E5D-AC78-70D5BE593628}" type="parTrans" cxnId="{C8F93470-89A3-44B2-B318-AF1ED068A87D}">
      <dgm:prSet/>
      <dgm:spPr/>
      <dgm:t>
        <a:bodyPr/>
        <a:lstStyle/>
        <a:p>
          <a:endParaRPr lang="en-ZA"/>
        </a:p>
      </dgm:t>
    </dgm:pt>
    <dgm:pt modelId="{8CEFD8F4-DCDB-44CD-86A2-CE8E85768D13}" type="sibTrans" cxnId="{C8F93470-89A3-44B2-B318-AF1ED068A87D}">
      <dgm:prSet/>
      <dgm:spPr/>
      <dgm:t>
        <a:bodyPr/>
        <a:lstStyle/>
        <a:p>
          <a:endParaRPr lang="en-ZA"/>
        </a:p>
      </dgm:t>
    </dgm:pt>
    <dgm:pt modelId="{79D7A4C5-05EC-4801-BC7F-B40966429608}">
      <dgm:prSet/>
      <dgm:spPr/>
      <dgm:t>
        <a:bodyPr/>
        <a:lstStyle/>
        <a:p>
          <a:r>
            <a:rPr lang="en-US" dirty="0"/>
            <a:t>Lift Business 3</a:t>
          </a:r>
          <a:endParaRPr lang="en-ZA" dirty="0"/>
        </a:p>
      </dgm:t>
    </dgm:pt>
    <dgm:pt modelId="{38714D56-23F7-4BA3-BC3C-DA945A83274C}" type="parTrans" cxnId="{7EEBBE11-2317-4BC1-8B4B-9644E49D1BE3}">
      <dgm:prSet/>
      <dgm:spPr/>
      <dgm:t>
        <a:bodyPr/>
        <a:lstStyle/>
        <a:p>
          <a:endParaRPr lang="en-ZA"/>
        </a:p>
      </dgm:t>
    </dgm:pt>
    <dgm:pt modelId="{96EFFCB7-96D6-4A9A-A924-EBEBF911D433}" type="sibTrans" cxnId="{7EEBBE11-2317-4BC1-8B4B-9644E49D1BE3}">
      <dgm:prSet/>
      <dgm:spPr/>
      <dgm:t>
        <a:bodyPr/>
        <a:lstStyle/>
        <a:p>
          <a:endParaRPr lang="en-ZA"/>
        </a:p>
      </dgm:t>
    </dgm:pt>
    <dgm:pt modelId="{9F33B7C0-B0FE-4B77-A7AC-7C8F5C6C3282}">
      <dgm:prSet/>
      <dgm:spPr/>
      <dgm:t>
        <a:bodyPr/>
        <a:lstStyle/>
        <a:p>
          <a:r>
            <a:rPr lang="en-US" dirty="0"/>
            <a:t>Lift Business 4</a:t>
          </a:r>
          <a:endParaRPr lang="en-ZA" dirty="0"/>
        </a:p>
      </dgm:t>
    </dgm:pt>
    <dgm:pt modelId="{07568FEE-4E53-46C6-9108-FC97F568C525}" type="parTrans" cxnId="{B9A39739-CC94-4F93-9CD6-10074394CA31}">
      <dgm:prSet/>
      <dgm:spPr/>
      <dgm:t>
        <a:bodyPr/>
        <a:lstStyle/>
        <a:p>
          <a:endParaRPr lang="en-ZA"/>
        </a:p>
      </dgm:t>
    </dgm:pt>
    <dgm:pt modelId="{235E679E-83FF-4F16-A3C7-45A4DA0EE8A7}" type="sibTrans" cxnId="{B9A39739-CC94-4F93-9CD6-10074394CA31}">
      <dgm:prSet/>
      <dgm:spPr/>
      <dgm:t>
        <a:bodyPr/>
        <a:lstStyle/>
        <a:p>
          <a:endParaRPr lang="en-ZA"/>
        </a:p>
      </dgm:t>
    </dgm:pt>
    <dgm:pt modelId="{6EC101ED-2C5F-4B54-A7FB-03B2EFD77019}">
      <dgm:prSet/>
      <dgm:spPr/>
      <dgm:t>
        <a:bodyPr/>
        <a:lstStyle/>
        <a:p>
          <a:r>
            <a:rPr lang="en-US" dirty="0"/>
            <a:t>Lift Business 6</a:t>
          </a:r>
          <a:endParaRPr lang="en-ZA" dirty="0"/>
        </a:p>
      </dgm:t>
    </dgm:pt>
    <dgm:pt modelId="{0743EC2D-D6D6-49FF-93A9-B3E3A8D75BEA}" type="parTrans" cxnId="{47DE7799-D517-4A94-B509-0B158CB5A885}">
      <dgm:prSet/>
      <dgm:spPr/>
      <dgm:t>
        <a:bodyPr/>
        <a:lstStyle/>
        <a:p>
          <a:endParaRPr lang="en-ZA"/>
        </a:p>
      </dgm:t>
    </dgm:pt>
    <dgm:pt modelId="{3C718915-6E53-4895-8DC5-5C48CC400DB1}" type="sibTrans" cxnId="{47DE7799-D517-4A94-B509-0B158CB5A885}">
      <dgm:prSet/>
      <dgm:spPr/>
      <dgm:t>
        <a:bodyPr/>
        <a:lstStyle/>
        <a:p>
          <a:endParaRPr lang="en-ZA"/>
        </a:p>
      </dgm:t>
    </dgm:pt>
    <dgm:pt modelId="{CCFEAC2F-4025-4B15-858A-A280177AA034}">
      <dgm:prSet/>
      <dgm:spPr/>
      <dgm:t>
        <a:bodyPr/>
        <a:lstStyle/>
        <a:p>
          <a:r>
            <a:rPr lang="en-US" dirty="0"/>
            <a:t>Lift Business 7</a:t>
          </a:r>
          <a:endParaRPr lang="en-ZA" dirty="0"/>
        </a:p>
      </dgm:t>
    </dgm:pt>
    <dgm:pt modelId="{BA91F6B4-C9EF-49F5-BEF4-3F241A7A78B0}" type="parTrans" cxnId="{1152D272-C1AF-49EE-8143-B59C3806898C}">
      <dgm:prSet/>
      <dgm:spPr/>
      <dgm:t>
        <a:bodyPr/>
        <a:lstStyle/>
        <a:p>
          <a:endParaRPr lang="en-ZA"/>
        </a:p>
      </dgm:t>
    </dgm:pt>
    <dgm:pt modelId="{A3C5F806-8916-45D9-8B8E-81CA15081BFC}" type="sibTrans" cxnId="{1152D272-C1AF-49EE-8143-B59C3806898C}">
      <dgm:prSet/>
      <dgm:spPr/>
      <dgm:t>
        <a:bodyPr/>
        <a:lstStyle/>
        <a:p>
          <a:endParaRPr lang="en-ZA"/>
        </a:p>
      </dgm:t>
    </dgm:pt>
    <dgm:pt modelId="{3A1967BA-7797-434A-9656-EC8F8A0FA0EB}">
      <dgm:prSet/>
      <dgm:spPr/>
      <dgm:t>
        <a:bodyPr/>
        <a:lstStyle/>
        <a:p>
          <a:r>
            <a:rPr lang="en-US" dirty="0"/>
            <a:t>Lift Business 11</a:t>
          </a:r>
          <a:endParaRPr lang="en-ZA" dirty="0"/>
        </a:p>
      </dgm:t>
    </dgm:pt>
    <dgm:pt modelId="{0A0B20AD-E1F4-4C7B-B9B0-832BFADA3B64}" type="parTrans" cxnId="{6DCF63F9-47A6-4E27-A11A-11CF370E7CD8}">
      <dgm:prSet/>
      <dgm:spPr/>
      <dgm:t>
        <a:bodyPr/>
        <a:lstStyle/>
        <a:p>
          <a:endParaRPr lang="en-ZA"/>
        </a:p>
      </dgm:t>
    </dgm:pt>
    <dgm:pt modelId="{D0239AA7-74B7-41BB-9192-F8922A4E7B43}" type="sibTrans" cxnId="{6DCF63F9-47A6-4E27-A11A-11CF370E7CD8}">
      <dgm:prSet/>
      <dgm:spPr/>
      <dgm:t>
        <a:bodyPr/>
        <a:lstStyle/>
        <a:p>
          <a:endParaRPr lang="en-ZA"/>
        </a:p>
      </dgm:t>
    </dgm:pt>
    <dgm:pt modelId="{DA2B0A1C-3C37-4839-A031-C23ACC334F30}">
      <dgm:prSet/>
      <dgm:spPr/>
      <dgm:t>
        <a:bodyPr/>
        <a:lstStyle/>
        <a:p>
          <a:r>
            <a:rPr lang="en-US" dirty="0"/>
            <a:t>Lift Business 10</a:t>
          </a:r>
          <a:endParaRPr lang="en-ZA" dirty="0"/>
        </a:p>
      </dgm:t>
    </dgm:pt>
    <dgm:pt modelId="{B1BCFD6E-F46B-4B80-B2AE-B6F9077EA1C4}" type="parTrans" cxnId="{9F43F975-6E9B-4B7D-9311-382466141752}">
      <dgm:prSet/>
      <dgm:spPr/>
      <dgm:t>
        <a:bodyPr/>
        <a:lstStyle/>
        <a:p>
          <a:endParaRPr lang="en-ZA"/>
        </a:p>
      </dgm:t>
    </dgm:pt>
    <dgm:pt modelId="{F88493D1-9950-4C76-8836-AA3B9B7488C9}" type="sibTrans" cxnId="{9F43F975-6E9B-4B7D-9311-382466141752}">
      <dgm:prSet/>
      <dgm:spPr/>
      <dgm:t>
        <a:bodyPr/>
        <a:lstStyle/>
        <a:p>
          <a:endParaRPr lang="en-ZA"/>
        </a:p>
      </dgm:t>
    </dgm:pt>
    <dgm:pt modelId="{FACF1B81-ED80-4072-8025-663F0B6B00E4}" type="pres">
      <dgm:prSet presAssocID="{BC7675AF-1EEE-4153-B313-D2CCED76BFDC}" presName="theList" presStyleCnt="0">
        <dgm:presLayoutVars>
          <dgm:dir/>
          <dgm:animLvl val="lvl"/>
          <dgm:resizeHandles val="exact"/>
        </dgm:presLayoutVars>
      </dgm:prSet>
      <dgm:spPr/>
    </dgm:pt>
    <dgm:pt modelId="{07BD0B8D-7151-46D0-BA26-DD5DBA143571}" type="pres">
      <dgm:prSet presAssocID="{B2860F6C-EFC8-4159-9917-D6103FB824A1}" presName="compNode" presStyleCnt="0"/>
      <dgm:spPr/>
    </dgm:pt>
    <dgm:pt modelId="{B7D89913-9572-4510-AF1A-4EF7A1B45794}" type="pres">
      <dgm:prSet presAssocID="{B2860F6C-EFC8-4159-9917-D6103FB824A1}" presName="aNode" presStyleLbl="bgShp" presStyleIdx="0" presStyleCnt="3"/>
      <dgm:spPr/>
    </dgm:pt>
    <dgm:pt modelId="{C7331BF1-1666-42A4-9452-F7BA8DB1B6D8}" type="pres">
      <dgm:prSet presAssocID="{B2860F6C-EFC8-4159-9917-D6103FB824A1}" presName="textNode" presStyleLbl="bgShp" presStyleIdx="0" presStyleCnt="3"/>
      <dgm:spPr/>
    </dgm:pt>
    <dgm:pt modelId="{6901AACA-1BE6-4C23-9A94-D5E1CE909277}" type="pres">
      <dgm:prSet presAssocID="{B2860F6C-EFC8-4159-9917-D6103FB824A1}" presName="compChildNode" presStyleCnt="0"/>
      <dgm:spPr/>
    </dgm:pt>
    <dgm:pt modelId="{83847B7C-7B7B-4CF7-AFAE-6BF195AAB1F4}" type="pres">
      <dgm:prSet presAssocID="{B2860F6C-EFC8-4159-9917-D6103FB824A1}" presName="theInnerList" presStyleCnt="0"/>
      <dgm:spPr/>
    </dgm:pt>
    <dgm:pt modelId="{004CA6D4-7877-46C8-84EB-B54B9C5E8F18}" type="pres">
      <dgm:prSet presAssocID="{3111390F-51E9-4F52-8A9C-56B429B620BF}" presName="childNode" presStyleLbl="node1" presStyleIdx="0" presStyleCnt="12">
        <dgm:presLayoutVars>
          <dgm:bulletEnabled val="1"/>
        </dgm:presLayoutVars>
      </dgm:prSet>
      <dgm:spPr/>
    </dgm:pt>
    <dgm:pt modelId="{AF0560D1-F999-46DA-B90A-8F56E58D65D7}" type="pres">
      <dgm:prSet presAssocID="{3111390F-51E9-4F52-8A9C-56B429B620BF}" presName="aSpace2" presStyleCnt="0"/>
      <dgm:spPr/>
    </dgm:pt>
    <dgm:pt modelId="{792CC820-A3D0-4E0B-BC38-3C4B6AF83A76}" type="pres">
      <dgm:prSet presAssocID="{7568C8B8-8CCA-46DF-8187-D804293F6EB4}" presName="childNode" presStyleLbl="node1" presStyleIdx="1" presStyleCnt="12">
        <dgm:presLayoutVars>
          <dgm:bulletEnabled val="1"/>
        </dgm:presLayoutVars>
      </dgm:prSet>
      <dgm:spPr/>
    </dgm:pt>
    <dgm:pt modelId="{660A8478-4821-4055-A406-5E907FDE331F}" type="pres">
      <dgm:prSet presAssocID="{7568C8B8-8CCA-46DF-8187-D804293F6EB4}" presName="aSpace2" presStyleCnt="0"/>
      <dgm:spPr/>
    </dgm:pt>
    <dgm:pt modelId="{8279BBB7-F02C-438F-A8C7-C550FCDEBC1F}" type="pres">
      <dgm:prSet presAssocID="{79D7A4C5-05EC-4801-BC7F-B40966429608}" presName="childNode" presStyleLbl="node1" presStyleIdx="2" presStyleCnt="12">
        <dgm:presLayoutVars>
          <dgm:bulletEnabled val="1"/>
        </dgm:presLayoutVars>
      </dgm:prSet>
      <dgm:spPr/>
    </dgm:pt>
    <dgm:pt modelId="{2BD14DE6-3A81-48B3-AB36-AF8E1CA81237}" type="pres">
      <dgm:prSet presAssocID="{79D7A4C5-05EC-4801-BC7F-B40966429608}" presName="aSpace2" presStyleCnt="0"/>
      <dgm:spPr/>
    </dgm:pt>
    <dgm:pt modelId="{593C27D5-24C6-4003-98F6-C06D1C393A90}" type="pres">
      <dgm:prSet presAssocID="{9F33B7C0-B0FE-4B77-A7AC-7C8F5C6C3282}" presName="childNode" presStyleLbl="node1" presStyleIdx="3" presStyleCnt="12">
        <dgm:presLayoutVars>
          <dgm:bulletEnabled val="1"/>
        </dgm:presLayoutVars>
      </dgm:prSet>
      <dgm:spPr/>
    </dgm:pt>
    <dgm:pt modelId="{7228C07E-6F9F-4236-AECC-A4F65465EBAC}" type="pres">
      <dgm:prSet presAssocID="{B2860F6C-EFC8-4159-9917-D6103FB824A1}" presName="aSpace" presStyleCnt="0"/>
      <dgm:spPr/>
    </dgm:pt>
    <dgm:pt modelId="{1B28C263-731C-4277-ACD4-1952CA036A41}" type="pres">
      <dgm:prSet presAssocID="{DB450E6C-04C3-4129-8FF5-6A0583611D21}" presName="compNode" presStyleCnt="0"/>
      <dgm:spPr/>
    </dgm:pt>
    <dgm:pt modelId="{C1F9CC89-D91D-44E1-BA75-2DBBD9FEFC14}" type="pres">
      <dgm:prSet presAssocID="{DB450E6C-04C3-4129-8FF5-6A0583611D21}" presName="aNode" presStyleLbl="bgShp" presStyleIdx="1" presStyleCnt="3"/>
      <dgm:spPr/>
    </dgm:pt>
    <dgm:pt modelId="{BC54BCE4-60F6-40B6-A78B-FBD1D58D9DBD}" type="pres">
      <dgm:prSet presAssocID="{DB450E6C-04C3-4129-8FF5-6A0583611D21}" presName="textNode" presStyleLbl="bgShp" presStyleIdx="1" presStyleCnt="3"/>
      <dgm:spPr/>
    </dgm:pt>
    <dgm:pt modelId="{78278730-5564-425E-84D4-BEF29AC7E37C}" type="pres">
      <dgm:prSet presAssocID="{DB450E6C-04C3-4129-8FF5-6A0583611D21}" presName="compChildNode" presStyleCnt="0"/>
      <dgm:spPr/>
    </dgm:pt>
    <dgm:pt modelId="{1521B33D-2582-4AA3-A1A5-7D5480988173}" type="pres">
      <dgm:prSet presAssocID="{DB450E6C-04C3-4129-8FF5-6A0583611D21}" presName="theInnerList" presStyleCnt="0"/>
      <dgm:spPr/>
    </dgm:pt>
    <dgm:pt modelId="{C0D8E13F-D150-41D4-9BAA-FD76C7478B44}" type="pres">
      <dgm:prSet presAssocID="{D8BB2C4B-3823-49CC-9091-24117C625C7B}" presName="childNode" presStyleLbl="node1" presStyleIdx="4" presStyleCnt="12">
        <dgm:presLayoutVars>
          <dgm:bulletEnabled val="1"/>
        </dgm:presLayoutVars>
      </dgm:prSet>
      <dgm:spPr/>
    </dgm:pt>
    <dgm:pt modelId="{EAFBE494-EDA7-4666-8544-F2B1A40DC456}" type="pres">
      <dgm:prSet presAssocID="{D8BB2C4B-3823-49CC-9091-24117C625C7B}" presName="aSpace2" presStyleCnt="0"/>
      <dgm:spPr/>
    </dgm:pt>
    <dgm:pt modelId="{9F76424E-32E2-4E4C-A36D-855B9BBF33FF}" type="pres">
      <dgm:prSet presAssocID="{6EC101ED-2C5F-4B54-A7FB-03B2EFD77019}" presName="childNode" presStyleLbl="node1" presStyleIdx="5" presStyleCnt="12">
        <dgm:presLayoutVars>
          <dgm:bulletEnabled val="1"/>
        </dgm:presLayoutVars>
      </dgm:prSet>
      <dgm:spPr/>
    </dgm:pt>
    <dgm:pt modelId="{C3F3AE1A-0E0D-4F72-91DF-4843991D1182}" type="pres">
      <dgm:prSet presAssocID="{6EC101ED-2C5F-4B54-A7FB-03B2EFD77019}" presName="aSpace2" presStyleCnt="0"/>
      <dgm:spPr/>
    </dgm:pt>
    <dgm:pt modelId="{5B2CA67D-77E5-46EA-964E-FB3B1D3D3F9C}" type="pres">
      <dgm:prSet presAssocID="{CCFEAC2F-4025-4B15-858A-A280177AA034}" presName="childNode" presStyleLbl="node1" presStyleIdx="6" presStyleCnt="12">
        <dgm:presLayoutVars>
          <dgm:bulletEnabled val="1"/>
        </dgm:presLayoutVars>
      </dgm:prSet>
      <dgm:spPr/>
    </dgm:pt>
    <dgm:pt modelId="{5CF0E986-779B-43AC-B4DA-AFADD10DA787}" type="pres">
      <dgm:prSet presAssocID="{CCFEAC2F-4025-4B15-858A-A280177AA034}" presName="aSpace2" presStyleCnt="0"/>
      <dgm:spPr/>
    </dgm:pt>
    <dgm:pt modelId="{CBC72367-7E4E-4FA2-91D5-9C4B8FF087DB}" type="pres">
      <dgm:prSet presAssocID="{AD0884FF-AF85-4522-9DF7-A5E9E735E109}" presName="childNode" presStyleLbl="node1" presStyleIdx="7" presStyleCnt="12">
        <dgm:presLayoutVars>
          <dgm:bulletEnabled val="1"/>
        </dgm:presLayoutVars>
      </dgm:prSet>
      <dgm:spPr/>
    </dgm:pt>
    <dgm:pt modelId="{E6522EF7-3E07-4B84-A963-765879F0A6B0}" type="pres">
      <dgm:prSet presAssocID="{DB450E6C-04C3-4129-8FF5-6A0583611D21}" presName="aSpace" presStyleCnt="0"/>
      <dgm:spPr/>
    </dgm:pt>
    <dgm:pt modelId="{EBB96AB6-6A4C-49AA-A301-5098F602C6C1}" type="pres">
      <dgm:prSet presAssocID="{AD74D428-AA9F-4106-A8AD-F4A8E46FC359}" presName="compNode" presStyleCnt="0"/>
      <dgm:spPr/>
    </dgm:pt>
    <dgm:pt modelId="{23A6CD20-A45E-48E0-9892-F9AAD88F0835}" type="pres">
      <dgm:prSet presAssocID="{AD74D428-AA9F-4106-A8AD-F4A8E46FC359}" presName="aNode" presStyleLbl="bgShp" presStyleIdx="2" presStyleCnt="3"/>
      <dgm:spPr/>
    </dgm:pt>
    <dgm:pt modelId="{49348844-6DCC-4BA7-9905-5787E13C8E19}" type="pres">
      <dgm:prSet presAssocID="{AD74D428-AA9F-4106-A8AD-F4A8E46FC359}" presName="textNode" presStyleLbl="bgShp" presStyleIdx="2" presStyleCnt="3"/>
      <dgm:spPr/>
    </dgm:pt>
    <dgm:pt modelId="{4FFB9863-638E-4C85-BBB6-984E59ECA450}" type="pres">
      <dgm:prSet presAssocID="{AD74D428-AA9F-4106-A8AD-F4A8E46FC359}" presName="compChildNode" presStyleCnt="0"/>
      <dgm:spPr/>
    </dgm:pt>
    <dgm:pt modelId="{A62343F8-AC75-4A86-886C-29744F26CD35}" type="pres">
      <dgm:prSet presAssocID="{AD74D428-AA9F-4106-A8AD-F4A8E46FC359}" presName="theInnerList" presStyleCnt="0"/>
      <dgm:spPr/>
    </dgm:pt>
    <dgm:pt modelId="{C07CB9AD-94FD-496C-9758-37EADE124841}" type="pres">
      <dgm:prSet presAssocID="{5CDAD9AC-8943-49A6-9D37-41179FA4A1A3}" presName="childNode" presStyleLbl="node1" presStyleIdx="8" presStyleCnt="12">
        <dgm:presLayoutVars>
          <dgm:bulletEnabled val="1"/>
        </dgm:presLayoutVars>
      </dgm:prSet>
      <dgm:spPr/>
    </dgm:pt>
    <dgm:pt modelId="{8FB99E2B-F3E9-45DA-9F10-125F89D28CB5}" type="pres">
      <dgm:prSet presAssocID="{5CDAD9AC-8943-49A6-9D37-41179FA4A1A3}" presName="aSpace2" presStyleCnt="0"/>
      <dgm:spPr/>
    </dgm:pt>
    <dgm:pt modelId="{9D415148-586D-40C2-9635-8F363364680E}" type="pres">
      <dgm:prSet presAssocID="{DA2B0A1C-3C37-4839-A031-C23ACC334F30}" presName="childNode" presStyleLbl="node1" presStyleIdx="9" presStyleCnt="12">
        <dgm:presLayoutVars>
          <dgm:bulletEnabled val="1"/>
        </dgm:presLayoutVars>
      </dgm:prSet>
      <dgm:spPr/>
    </dgm:pt>
    <dgm:pt modelId="{01127F48-1A0E-4F0C-81AA-30EA8560CE9C}" type="pres">
      <dgm:prSet presAssocID="{DA2B0A1C-3C37-4839-A031-C23ACC334F30}" presName="aSpace2" presStyleCnt="0"/>
      <dgm:spPr/>
    </dgm:pt>
    <dgm:pt modelId="{0D3A4A53-F24B-4AC7-8F05-F11EE7CF0966}" type="pres">
      <dgm:prSet presAssocID="{3A1967BA-7797-434A-9656-EC8F8A0FA0EB}" presName="childNode" presStyleLbl="node1" presStyleIdx="10" presStyleCnt="12">
        <dgm:presLayoutVars>
          <dgm:bulletEnabled val="1"/>
        </dgm:presLayoutVars>
      </dgm:prSet>
      <dgm:spPr/>
    </dgm:pt>
    <dgm:pt modelId="{83CE9032-39D7-47C4-969F-F2B231D2BCA0}" type="pres">
      <dgm:prSet presAssocID="{3A1967BA-7797-434A-9656-EC8F8A0FA0EB}" presName="aSpace2" presStyleCnt="0"/>
      <dgm:spPr/>
    </dgm:pt>
    <dgm:pt modelId="{5C230A90-1EA6-488E-94D6-95B67E15836A}" type="pres">
      <dgm:prSet presAssocID="{524647F6-90AC-4079-A794-9DA1323A53C9}" presName="childNode" presStyleLbl="node1" presStyleIdx="11" presStyleCnt="12">
        <dgm:presLayoutVars>
          <dgm:bulletEnabled val="1"/>
        </dgm:presLayoutVars>
      </dgm:prSet>
      <dgm:spPr/>
    </dgm:pt>
  </dgm:ptLst>
  <dgm:cxnLst>
    <dgm:cxn modelId="{8368E606-D2A5-44D7-91C2-5C9D3EFA988B}" srcId="{DB450E6C-04C3-4129-8FF5-6A0583611D21}" destId="{AD0884FF-AF85-4522-9DF7-A5E9E735E109}" srcOrd="3" destOrd="0" parTransId="{E3570AC1-50CB-4AD4-A87D-7E80EB9D602D}" sibTransId="{4B77F741-C023-493D-B687-86B04F78C18F}"/>
    <dgm:cxn modelId="{6E28C910-ACA4-45F9-9925-ADC3E4840AD7}" type="presOf" srcId="{6EC101ED-2C5F-4B54-A7FB-03B2EFD77019}" destId="{9F76424E-32E2-4E4C-A36D-855B9BBF33FF}" srcOrd="0" destOrd="0" presId="urn:microsoft.com/office/officeart/2005/8/layout/lProcess2"/>
    <dgm:cxn modelId="{7EEBBE11-2317-4BC1-8B4B-9644E49D1BE3}" srcId="{B2860F6C-EFC8-4159-9917-D6103FB824A1}" destId="{79D7A4C5-05EC-4801-BC7F-B40966429608}" srcOrd="2" destOrd="0" parTransId="{38714D56-23F7-4BA3-BC3C-DA945A83274C}" sibTransId="{96EFFCB7-96D6-4A9A-A924-EBEBF911D433}"/>
    <dgm:cxn modelId="{AA8E6314-81FE-4673-A31B-381B7C1E8244}" type="presOf" srcId="{3A1967BA-7797-434A-9656-EC8F8A0FA0EB}" destId="{0D3A4A53-F24B-4AC7-8F05-F11EE7CF0966}" srcOrd="0" destOrd="0" presId="urn:microsoft.com/office/officeart/2005/8/layout/lProcess2"/>
    <dgm:cxn modelId="{67E1451A-9C4B-460D-A1CE-377BE7DD9EB6}" type="presOf" srcId="{5CDAD9AC-8943-49A6-9D37-41179FA4A1A3}" destId="{C07CB9AD-94FD-496C-9758-37EADE124841}" srcOrd="0" destOrd="0" presId="urn:microsoft.com/office/officeart/2005/8/layout/lProcess2"/>
    <dgm:cxn modelId="{80382C23-3136-4762-9363-B5149724F09D}" type="presOf" srcId="{AD74D428-AA9F-4106-A8AD-F4A8E46FC359}" destId="{49348844-6DCC-4BA7-9905-5787E13C8E19}" srcOrd="1" destOrd="0" presId="urn:microsoft.com/office/officeart/2005/8/layout/lProcess2"/>
    <dgm:cxn modelId="{7657BF27-BFB8-44CF-9495-0C9A26188334}" type="presOf" srcId="{AD0884FF-AF85-4522-9DF7-A5E9E735E109}" destId="{CBC72367-7E4E-4FA2-91D5-9C4B8FF087DB}" srcOrd="0" destOrd="0" presId="urn:microsoft.com/office/officeart/2005/8/layout/lProcess2"/>
    <dgm:cxn modelId="{CB23E82F-4007-435E-8D4D-BD7B98DB36FF}" type="presOf" srcId="{D8BB2C4B-3823-49CC-9091-24117C625C7B}" destId="{C0D8E13F-D150-41D4-9BAA-FD76C7478B44}" srcOrd="0" destOrd="0" presId="urn:microsoft.com/office/officeart/2005/8/layout/lProcess2"/>
    <dgm:cxn modelId="{77873239-F3D7-4F9E-9AE4-08E5E864BE24}" type="presOf" srcId="{7568C8B8-8CCA-46DF-8187-D804293F6EB4}" destId="{792CC820-A3D0-4E0B-BC38-3C4B6AF83A76}" srcOrd="0" destOrd="0" presId="urn:microsoft.com/office/officeart/2005/8/layout/lProcess2"/>
    <dgm:cxn modelId="{B9A39739-CC94-4F93-9CD6-10074394CA31}" srcId="{B2860F6C-EFC8-4159-9917-D6103FB824A1}" destId="{9F33B7C0-B0FE-4B77-A7AC-7C8F5C6C3282}" srcOrd="3" destOrd="0" parTransId="{07568FEE-4E53-46C6-9108-FC97F568C525}" sibTransId="{235E679E-83FF-4F16-A3C7-45A4DA0EE8A7}"/>
    <dgm:cxn modelId="{A47AC33C-2F24-4D73-ADB8-80AE44471F96}" srcId="{BC7675AF-1EEE-4153-B313-D2CCED76BFDC}" destId="{DB450E6C-04C3-4129-8FF5-6A0583611D21}" srcOrd="1" destOrd="0" parTransId="{AA6B14D5-FBAE-4283-A55A-244DD37EB769}" sibTransId="{C196A505-0066-423F-924E-9E8C9065B012}"/>
    <dgm:cxn modelId="{61DA5B3F-060F-4E54-B104-2DFC9A6D87E5}" srcId="{DB450E6C-04C3-4129-8FF5-6A0583611D21}" destId="{D8BB2C4B-3823-49CC-9091-24117C625C7B}" srcOrd="0" destOrd="0" parTransId="{33293705-061F-480D-95AF-92241A6F2A7F}" sibTransId="{A7EC83DF-01A9-47FE-B35B-4FEA38CBF1B7}"/>
    <dgm:cxn modelId="{245BEB40-4E30-4FA0-9B85-5FF4EDFC3013}" type="presOf" srcId="{B2860F6C-EFC8-4159-9917-D6103FB824A1}" destId="{B7D89913-9572-4510-AF1A-4EF7A1B45794}" srcOrd="0" destOrd="0" presId="urn:microsoft.com/office/officeart/2005/8/layout/lProcess2"/>
    <dgm:cxn modelId="{3DFE2E44-8893-4432-A251-818871581A99}" type="presOf" srcId="{DB450E6C-04C3-4129-8FF5-6A0583611D21}" destId="{C1F9CC89-D91D-44E1-BA75-2DBBD9FEFC14}" srcOrd="0" destOrd="0" presId="urn:microsoft.com/office/officeart/2005/8/layout/lProcess2"/>
    <dgm:cxn modelId="{9A57EE66-8AF9-4424-A222-EF489ABCC4D8}" srcId="{B2860F6C-EFC8-4159-9917-D6103FB824A1}" destId="{3111390F-51E9-4F52-8A9C-56B429B620BF}" srcOrd="0" destOrd="0" parTransId="{6847BB78-500F-4E88-BD19-083DE4370CAB}" sibTransId="{379A4496-814B-4E38-9776-69E1D0EE97B5}"/>
    <dgm:cxn modelId="{07C8AA4D-8767-48B4-B967-4D95C7B8DAA9}" type="presOf" srcId="{B2860F6C-EFC8-4159-9917-D6103FB824A1}" destId="{C7331BF1-1666-42A4-9452-F7BA8DB1B6D8}" srcOrd="1" destOrd="0" presId="urn:microsoft.com/office/officeart/2005/8/layout/lProcess2"/>
    <dgm:cxn modelId="{1BE6206F-60F9-497A-B8A8-0B831E0246D5}" srcId="{B2860F6C-EFC8-4159-9917-D6103FB824A1}" destId="{7568C8B8-8CCA-46DF-8187-D804293F6EB4}" srcOrd="1" destOrd="0" parTransId="{76FAEB3F-5AD1-434A-9432-4C98D759FCC9}" sibTransId="{A7859A01-1F77-435E-B3B2-D4B9BFED193C}"/>
    <dgm:cxn modelId="{C8F93470-89A3-44B2-B318-AF1ED068A87D}" srcId="{AD74D428-AA9F-4106-A8AD-F4A8E46FC359}" destId="{524647F6-90AC-4079-A794-9DA1323A53C9}" srcOrd="3" destOrd="0" parTransId="{58EC76D9-A949-4E5D-AC78-70D5BE593628}" sibTransId="{8CEFD8F4-DCDB-44CD-86A2-CE8E85768D13}"/>
    <dgm:cxn modelId="{4D901E51-AF28-412B-B28E-A9F407153317}" type="presOf" srcId="{AD74D428-AA9F-4106-A8AD-F4A8E46FC359}" destId="{23A6CD20-A45E-48E0-9892-F9AAD88F0835}" srcOrd="0" destOrd="0" presId="urn:microsoft.com/office/officeart/2005/8/layout/lProcess2"/>
    <dgm:cxn modelId="{1152D272-C1AF-49EE-8143-B59C3806898C}" srcId="{DB450E6C-04C3-4129-8FF5-6A0583611D21}" destId="{CCFEAC2F-4025-4B15-858A-A280177AA034}" srcOrd="2" destOrd="0" parTransId="{BA91F6B4-C9EF-49F5-BEF4-3F241A7A78B0}" sibTransId="{A3C5F806-8916-45D9-8B8E-81CA15081BFC}"/>
    <dgm:cxn modelId="{9F43F975-6E9B-4B7D-9311-382466141752}" srcId="{AD74D428-AA9F-4106-A8AD-F4A8E46FC359}" destId="{DA2B0A1C-3C37-4839-A031-C23ACC334F30}" srcOrd="1" destOrd="0" parTransId="{B1BCFD6E-F46B-4B80-B2AE-B6F9077EA1C4}" sibTransId="{F88493D1-9950-4C76-8836-AA3B9B7488C9}"/>
    <dgm:cxn modelId="{E3E40C58-68E0-474E-B964-4F337D060E97}" type="presOf" srcId="{DA2B0A1C-3C37-4839-A031-C23ACC334F30}" destId="{9D415148-586D-40C2-9635-8F363364680E}" srcOrd="0" destOrd="0" presId="urn:microsoft.com/office/officeart/2005/8/layout/lProcess2"/>
    <dgm:cxn modelId="{A7273D87-D2AA-4CA4-BA59-7FA3FFE32CC2}" type="presOf" srcId="{CCFEAC2F-4025-4B15-858A-A280177AA034}" destId="{5B2CA67D-77E5-46EA-964E-FB3B1D3D3F9C}" srcOrd="0" destOrd="0" presId="urn:microsoft.com/office/officeart/2005/8/layout/lProcess2"/>
    <dgm:cxn modelId="{47DE7799-D517-4A94-B509-0B158CB5A885}" srcId="{DB450E6C-04C3-4129-8FF5-6A0583611D21}" destId="{6EC101ED-2C5F-4B54-A7FB-03B2EFD77019}" srcOrd="1" destOrd="0" parTransId="{0743EC2D-D6D6-49FF-93A9-B3E3A8D75BEA}" sibTransId="{3C718915-6E53-4895-8DC5-5C48CC400DB1}"/>
    <dgm:cxn modelId="{F24B98B3-09D3-4D6A-BBE4-1C9CCB0171FA}" srcId="{AD74D428-AA9F-4106-A8AD-F4A8E46FC359}" destId="{5CDAD9AC-8943-49A6-9D37-41179FA4A1A3}" srcOrd="0" destOrd="0" parTransId="{AD1BF0DE-88B5-475B-8E16-1760989B1D9A}" sibTransId="{41ED8072-536B-40EB-8A5B-D79C5F2ED60D}"/>
    <dgm:cxn modelId="{9C430EC4-E501-4E70-9A4A-90FDFFBC9156}" type="presOf" srcId="{BC7675AF-1EEE-4153-B313-D2CCED76BFDC}" destId="{FACF1B81-ED80-4072-8025-663F0B6B00E4}" srcOrd="0" destOrd="0" presId="urn:microsoft.com/office/officeart/2005/8/layout/lProcess2"/>
    <dgm:cxn modelId="{19C760C6-7B31-4BD8-A5F9-850780028408}" type="presOf" srcId="{79D7A4C5-05EC-4801-BC7F-B40966429608}" destId="{8279BBB7-F02C-438F-A8C7-C550FCDEBC1F}" srcOrd="0" destOrd="0" presId="urn:microsoft.com/office/officeart/2005/8/layout/lProcess2"/>
    <dgm:cxn modelId="{144647CD-C736-4846-BAE0-2CD4633AEB97}" type="presOf" srcId="{3111390F-51E9-4F52-8A9C-56B429B620BF}" destId="{004CA6D4-7877-46C8-84EB-B54B9C5E8F18}" srcOrd="0" destOrd="0" presId="urn:microsoft.com/office/officeart/2005/8/layout/lProcess2"/>
    <dgm:cxn modelId="{248191CF-2AA9-4AA3-9A65-442074E8E3F3}" srcId="{BC7675AF-1EEE-4153-B313-D2CCED76BFDC}" destId="{B2860F6C-EFC8-4159-9917-D6103FB824A1}" srcOrd="0" destOrd="0" parTransId="{1AE32522-9CE3-4D43-8C7E-42279AD7A751}" sibTransId="{B0406740-A72C-4C8E-B10A-CA69793652BE}"/>
    <dgm:cxn modelId="{1A39C0E9-818B-40CB-8BB3-55EFBD84D4AC}" type="presOf" srcId="{524647F6-90AC-4079-A794-9DA1323A53C9}" destId="{5C230A90-1EA6-488E-94D6-95B67E15836A}" srcOrd="0" destOrd="0" presId="urn:microsoft.com/office/officeart/2005/8/layout/lProcess2"/>
    <dgm:cxn modelId="{04438DEA-469C-40DA-BB7E-502162554076}" type="presOf" srcId="{9F33B7C0-B0FE-4B77-A7AC-7C8F5C6C3282}" destId="{593C27D5-24C6-4003-98F6-C06D1C393A90}" srcOrd="0" destOrd="0" presId="urn:microsoft.com/office/officeart/2005/8/layout/lProcess2"/>
    <dgm:cxn modelId="{5DF23DEE-EEE1-4FD6-A06C-FD6C6DDD2572}" srcId="{BC7675AF-1EEE-4153-B313-D2CCED76BFDC}" destId="{AD74D428-AA9F-4106-A8AD-F4A8E46FC359}" srcOrd="2" destOrd="0" parTransId="{6354E558-401C-42E7-A4D7-8BCE18588E4D}" sibTransId="{C85071E7-8CE8-4A95-8C83-C2B4EB459B2B}"/>
    <dgm:cxn modelId="{99AC99F5-0D51-48F8-8D94-A13D4E068D85}" type="presOf" srcId="{DB450E6C-04C3-4129-8FF5-6A0583611D21}" destId="{BC54BCE4-60F6-40B6-A78B-FBD1D58D9DBD}" srcOrd="1" destOrd="0" presId="urn:microsoft.com/office/officeart/2005/8/layout/lProcess2"/>
    <dgm:cxn modelId="{6DCF63F9-47A6-4E27-A11A-11CF370E7CD8}" srcId="{AD74D428-AA9F-4106-A8AD-F4A8E46FC359}" destId="{3A1967BA-7797-434A-9656-EC8F8A0FA0EB}" srcOrd="2" destOrd="0" parTransId="{0A0B20AD-E1F4-4C7B-B9B0-832BFADA3B64}" sibTransId="{D0239AA7-74B7-41BB-9192-F8922A4E7B43}"/>
    <dgm:cxn modelId="{D763C093-4A8F-4EB2-B82E-48DF442DDE73}" type="presParOf" srcId="{FACF1B81-ED80-4072-8025-663F0B6B00E4}" destId="{07BD0B8D-7151-46D0-BA26-DD5DBA143571}" srcOrd="0" destOrd="0" presId="urn:microsoft.com/office/officeart/2005/8/layout/lProcess2"/>
    <dgm:cxn modelId="{251712FA-6B69-4845-935C-B560A543708E}" type="presParOf" srcId="{07BD0B8D-7151-46D0-BA26-DD5DBA143571}" destId="{B7D89913-9572-4510-AF1A-4EF7A1B45794}" srcOrd="0" destOrd="0" presId="urn:microsoft.com/office/officeart/2005/8/layout/lProcess2"/>
    <dgm:cxn modelId="{5B78AC6E-8C63-409A-BFEF-3668E487B319}" type="presParOf" srcId="{07BD0B8D-7151-46D0-BA26-DD5DBA143571}" destId="{C7331BF1-1666-42A4-9452-F7BA8DB1B6D8}" srcOrd="1" destOrd="0" presId="urn:microsoft.com/office/officeart/2005/8/layout/lProcess2"/>
    <dgm:cxn modelId="{FD768A28-C03D-426A-877D-4850C8D8B6F5}" type="presParOf" srcId="{07BD0B8D-7151-46D0-BA26-DD5DBA143571}" destId="{6901AACA-1BE6-4C23-9A94-D5E1CE909277}" srcOrd="2" destOrd="0" presId="urn:microsoft.com/office/officeart/2005/8/layout/lProcess2"/>
    <dgm:cxn modelId="{F2C35CCE-C75E-4CB4-9680-EC8B351A2BBF}" type="presParOf" srcId="{6901AACA-1BE6-4C23-9A94-D5E1CE909277}" destId="{83847B7C-7B7B-4CF7-AFAE-6BF195AAB1F4}" srcOrd="0" destOrd="0" presId="urn:microsoft.com/office/officeart/2005/8/layout/lProcess2"/>
    <dgm:cxn modelId="{D3E08789-EFB7-49B1-9495-93EC1F7A3081}" type="presParOf" srcId="{83847B7C-7B7B-4CF7-AFAE-6BF195AAB1F4}" destId="{004CA6D4-7877-46C8-84EB-B54B9C5E8F18}" srcOrd="0" destOrd="0" presId="urn:microsoft.com/office/officeart/2005/8/layout/lProcess2"/>
    <dgm:cxn modelId="{1C586AED-1F80-4FF5-A6C7-0900C1198D9C}" type="presParOf" srcId="{83847B7C-7B7B-4CF7-AFAE-6BF195AAB1F4}" destId="{AF0560D1-F999-46DA-B90A-8F56E58D65D7}" srcOrd="1" destOrd="0" presId="urn:microsoft.com/office/officeart/2005/8/layout/lProcess2"/>
    <dgm:cxn modelId="{619FE039-9B5F-4C49-AF19-7C139246F816}" type="presParOf" srcId="{83847B7C-7B7B-4CF7-AFAE-6BF195AAB1F4}" destId="{792CC820-A3D0-4E0B-BC38-3C4B6AF83A76}" srcOrd="2" destOrd="0" presId="urn:microsoft.com/office/officeart/2005/8/layout/lProcess2"/>
    <dgm:cxn modelId="{963D3E6F-9AB3-4B86-8E8A-E67032FDE0F5}" type="presParOf" srcId="{83847B7C-7B7B-4CF7-AFAE-6BF195AAB1F4}" destId="{660A8478-4821-4055-A406-5E907FDE331F}" srcOrd="3" destOrd="0" presId="urn:microsoft.com/office/officeart/2005/8/layout/lProcess2"/>
    <dgm:cxn modelId="{7D84DD6C-927F-4696-90D1-E699B7987462}" type="presParOf" srcId="{83847B7C-7B7B-4CF7-AFAE-6BF195AAB1F4}" destId="{8279BBB7-F02C-438F-A8C7-C550FCDEBC1F}" srcOrd="4" destOrd="0" presId="urn:microsoft.com/office/officeart/2005/8/layout/lProcess2"/>
    <dgm:cxn modelId="{E910CB45-0097-4F6F-8E88-45B85254F616}" type="presParOf" srcId="{83847B7C-7B7B-4CF7-AFAE-6BF195AAB1F4}" destId="{2BD14DE6-3A81-48B3-AB36-AF8E1CA81237}" srcOrd="5" destOrd="0" presId="urn:microsoft.com/office/officeart/2005/8/layout/lProcess2"/>
    <dgm:cxn modelId="{90F3216B-6F04-405F-BC77-4D6AC7DF20CF}" type="presParOf" srcId="{83847B7C-7B7B-4CF7-AFAE-6BF195AAB1F4}" destId="{593C27D5-24C6-4003-98F6-C06D1C393A90}" srcOrd="6" destOrd="0" presId="urn:microsoft.com/office/officeart/2005/8/layout/lProcess2"/>
    <dgm:cxn modelId="{4BCBCA3A-1C47-4AD0-9597-E8451F2EC352}" type="presParOf" srcId="{FACF1B81-ED80-4072-8025-663F0B6B00E4}" destId="{7228C07E-6F9F-4236-AECC-A4F65465EBAC}" srcOrd="1" destOrd="0" presId="urn:microsoft.com/office/officeart/2005/8/layout/lProcess2"/>
    <dgm:cxn modelId="{3B26769B-C105-4504-A8CA-4F4118FA1268}" type="presParOf" srcId="{FACF1B81-ED80-4072-8025-663F0B6B00E4}" destId="{1B28C263-731C-4277-ACD4-1952CA036A41}" srcOrd="2" destOrd="0" presId="urn:microsoft.com/office/officeart/2005/8/layout/lProcess2"/>
    <dgm:cxn modelId="{AAC06694-8C25-4831-958C-D7BCE9243FA8}" type="presParOf" srcId="{1B28C263-731C-4277-ACD4-1952CA036A41}" destId="{C1F9CC89-D91D-44E1-BA75-2DBBD9FEFC14}" srcOrd="0" destOrd="0" presId="urn:microsoft.com/office/officeart/2005/8/layout/lProcess2"/>
    <dgm:cxn modelId="{8A5B7F17-0E9A-4BD4-AA50-8509B6E3855B}" type="presParOf" srcId="{1B28C263-731C-4277-ACD4-1952CA036A41}" destId="{BC54BCE4-60F6-40B6-A78B-FBD1D58D9DBD}" srcOrd="1" destOrd="0" presId="urn:microsoft.com/office/officeart/2005/8/layout/lProcess2"/>
    <dgm:cxn modelId="{B988D596-031E-4974-A3E4-529B4FDF0C10}" type="presParOf" srcId="{1B28C263-731C-4277-ACD4-1952CA036A41}" destId="{78278730-5564-425E-84D4-BEF29AC7E37C}" srcOrd="2" destOrd="0" presId="urn:microsoft.com/office/officeart/2005/8/layout/lProcess2"/>
    <dgm:cxn modelId="{2A82939A-65F0-45C7-A03B-07C517B8EB45}" type="presParOf" srcId="{78278730-5564-425E-84D4-BEF29AC7E37C}" destId="{1521B33D-2582-4AA3-A1A5-7D5480988173}" srcOrd="0" destOrd="0" presId="urn:microsoft.com/office/officeart/2005/8/layout/lProcess2"/>
    <dgm:cxn modelId="{5E1D1B4B-F249-419A-85F6-78186F59BB7C}" type="presParOf" srcId="{1521B33D-2582-4AA3-A1A5-7D5480988173}" destId="{C0D8E13F-D150-41D4-9BAA-FD76C7478B44}" srcOrd="0" destOrd="0" presId="urn:microsoft.com/office/officeart/2005/8/layout/lProcess2"/>
    <dgm:cxn modelId="{190570A8-EB38-482B-ADE3-BB1AE1A20FC1}" type="presParOf" srcId="{1521B33D-2582-4AA3-A1A5-7D5480988173}" destId="{EAFBE494-EDA7-4666-8544-F2B1A40DC456}" srcOrd="1" destOrd="0" presId="urn:microsoft.com/office/officeart/2005/8/layout/lProcess2"/>
    <dgm:cxn modelId="{692D5A12-7A61-4E9C-905D-44A114DD3FD3}" type="presParOf" srcId="{1521B33D-2582-4AA3-A1A5-7D5480988173}" destId="{9F76424E-32E2-4E4C-A36D-855B9BBF33FF}" srcOrd="2" destOrd="0" presId="urn:microsoft.com/office/officeart/2005/8/layout/lProcess2"/>
    <dgm:cxn modelId="{1C19EF6B-E1C6-46D1-A5BD-EF5AAC5F63CC}" type="presParOf" srcId="{1521B33D-2582-4AA3-A1A5-7D5480988173}" destId="{C3F3AE1A-0E0D-4F72-91DF-4843991D1182}" srcOrd="3" destOrd="0" presId="urn:microsoft.com/office/officeart/2005/8/layout/lProcess2"/>
    <dgm:cxn modelId="{4519A7C3-0556-4F01-8910-8F375E71F95E}" type="presParOf" srcId="{1521B33D-2582-4AA3-A1A5-7D5480988173}" destId="{5B2CA67D-77E5-46EA-964E-FB3B1D3D3F9C}" srcOrd="4" destOrd="0" presId="urn:microsoft.com/office/officeart/2005/8/layout/lProcess2"/>
    <dgm:cxn modelId="{8DC72AE6-3114-405F-83FF-5C7AEFB8486C}" type="presParOf" srcId="{1521B33D-2582-4AA3-A1A5-7D5480988173}" destId="{5CF0E986-779B-43AC-B4DA-AFADD10DA787}" srcOrd="5" destOrd="0" presId="urn:microsoft.com/office/officeart/2005/8/layout/lProcess2"/>
    <dgm:cxn modelId="{025BD298-50EA-4D58-9DF9-1870F6008470}" type="presParOf" srcId="{1521B33D-2582-4AA3-A1A5-7D5480988173}" destId="{CBC72367-7E4E-4FA2-91D5-9C4B8FF087DB}" srcOrd="6" destOrd="0" presId="urn:microsoft.com/office/officeart/2005/8/layout/lProcess2"/>
    <dgm:cxn modelId="{53D89B2E-BF69-4A8B-81DF-2F62A9D82249}" type="presParOf" srcId="{FACF1B81-ED80-4072-8025-663F0B6B00E4}" destId="{E6522EF7-3E07-4B84-A963-765879F0A6B0}" srcOrd="3" destOrd="0" presId="urn:microsoft.com/office/officeart/2005/8/layout/lProcess2"/>
    <dgm:cxn modelId="{9BE864ED-116F-4A5A-B4D8-11AAD7C6AE83}" type="presParOf" srcId="{FACF1B81-ED80-4072-8025-663F0B6B00E4}" destId="{EBB96AB6-6A4C-49AA-A301-5098F602C6C1}" srcOrd="4" destOrd="0" presId="urn:microsoft.com/office/officeart/2005/8/layout/lProcess2"/>
    <dgm:cxn modelId="{8AC2EB9B-2872-4C13-A4B6-F23BFF45DF3E}" type="presParOf" srcId="{EBB96AB6-6A4C-49AA-A301-5098F602C6C1}" destId="{23A6CD20-A45E-48E0-9892-F9AAD88F0835}" srcOrd="0" destOrd="0" presId="urn:microsoft.com/office/officeart/2005/8/layout/lProcess2"/>
    <dgm:cxn modelId="{956314C8-26F1-4368-AEC8-06162498C289}" type="presParOf" srcId="{EBB96AB6-6A4C-49AA-A301-5098F602C6C1}" destId="{49348844-6DCC-4BA7-9905-5787E13C8E19}" srcOrd="1" destOrd="0" presId="urn:microsoft.com/office/officeart/2005/8/layout/lProcess2"/>
    <dgm:cxn modelId="{E5405205-A469-4C59-872F-A5CA825E1192}" type="presParOf" srcId="{EBB96AB6-6A4C-49AA-A301-5098F602C6C1}" destId="{4FFB9863-638E-4C85-BBB6-984E59ECA450}" srcOrd="2" destOrd="0" presId="urn:microsoft.com/office/officeart/2005/8/layout/lProcess2"/>
    <dgm:cxn modelId="{58A891E1-3738-47DC-B940-0CB06B8287E9}" type="presParOf" srcId="{4FFB9863-638E-4C85-BBB6-984E59ECA450}" destId="{A62343F8-AC75-4A86-886C-29744F26CD35}" srcOrd="0" destOrd="0" presId="urn:microsoft.com/office/officeart/2005/8/layout/lProcess2"/>
    <dgm:cxn modelId="{9E925FB4-4C05-4B3D-BDBD-F7AB9CB9FE51}" type="presParOf" srcId="{A62343F8-AC75-4A86-886C-29744F26CD35}" destId="{C07CB9AD-94FD-496C-9758-37EADE124841}" srcOrd="0" destOrd="0" presId="urn:microsoft.com/office/officeart/2005/8/layout/lProcess2"/>
    <dgm:cxn modelId="{D7368E6D-2CE4-4090-96ED-6C2CC6DC5658}" type="presParOf" srcId="{A62343F8-AC75-4A86-886C-29744F26CD35}" destId="{8FB99E2B-F3E9-45DA-9F10-125F89D28CB5}" srcOrd="1" destOrd="0" presId="urn:microsoft.com/office/officeart/2005/8/layout/lProcess2"/>
    <dgm:cxn modelId="{C8E0B92D-88DE-4993-9E7F-0A0E4393725B}" type="presParOf" srcId="{A62343F8-AC75-4A86-886C-29744F26CD35}" destId="{9D415148-586D-40C2-9635-8F363364680E}" srcOrd="2" destOrd="0" presId="urn:microsoft.com/office/officeart/2005/8/layout/lProcess2"/>
    <dgm:cxn modelId="{84E87D9A-80D4-4F05-AE92-07F51E5FE0AB}" type="presParOf" srcId="{A62343F8-AC75-4A86-886C-29744F26CD35}" destId="{01127F48-1A0E-4F0C-81AA-30EA8560CE9C}" srcOrd="3" destOrd="0" presId="urn:microsoft.com/office/officeart/2005/8/layout/lProcess2"/>
    <dgm:cxn modelId="{BCD8537E-D0E6-492D-B905-F09ECAFF550F}" type="presParOf" srcId="{A62343F8-AC75-4A86-886C-29744F26CD35}" destId="{0D3A4A53-F24B-4AC7-8F05-F11EE7CF0966}" srcOrd="4" destOrd="0" presId="urn:microsoft.com/office/officeart/2005/8/layout/lProcess2"/>
    <dgm:cxn modelId="{C2CDB3FF-C4F3-4F44-A7FB-8CEDD195E03C}" type="presParOf" srcId="{A62343F8-AC75-4A86-886C-29744F26CD35}" destId="{83CE9032-39D7-47C4-969F-F2B231D2BCA0}" srcOrd="5" destOrd="0" presId="urn:microsoft.com/office/officeart/2005/8/layout/lProcess2"/>
    <dgm:cxn modelId="{82039286-9F4C-457C-AF8E-BDE5432E4991}" type="presParOf" srcId="{A62343F8-AC75-4A86-886C-29744F26CD35}" destId="{5C230A90-1EA6-488E-94D6-95B67E15836A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D93785-1B5F-463D-A6DB-887E586E3F00}">
      <dsp:nvSpPr>
        <dsp:cNvPr id="0" name=""/>
        <dsp:cNvSpPr/>
      </dsp:nvSpPr>
      <dsp:spPr>
        <a:xfrm>
          <a:off x="3834384" y="557613"/>
          <a:ext cx="435625" cy="12493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9355"/>
              </a:lnTo>
              <a:lnTo>
                <a:pt x="435625" y="1249355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3EDD2F-6293-4A58-8552-99EF93F0F612}">
      <dsp:nvSpPr>
        <dsp:cNvPr id="0" name=""/>
        <dsp:cNvSpPr/>
      </dsp:nvSpPr>
      <dsp:spPr>
        <a:xfrm>
          <a:off x="3492936" y="557613"/>
          <a:ext cx="341447" cy="1249355"/>
        </a:xfrm>
        <a:custGeom>
          <a:avLst/>
          <a:gdLst/>
          <a:ahLst/>
          <a:cxnLst/>
          <a:rect l="0" t="0" r="0" b="0"/>
          <a:pathLst>
            <a:path>
              <a:moveTo>
                <a:pt x="341447" y="0"/>
              </a:moveTo>
              <a:lnTo>
                <a:pt x="341447" y="1249355"/>
              </a:lnTo>
              <a:lnTo>
                <a:pt x="0" y="1249355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FA1034-E2C8-4FC7-BB0F-F085F2B0391A}">
      <dsp:nvSpPr>
        <dsp:cNvPr id="0" name=""/>
        <dsp:cNvSpPr/>
      </dsp:nvSpPr>
      <dsp:spPr>
        <a:xfrm>
          <a:off x="3834384" y="557613"/>
          <a:ext cx="441178" cy="4971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7142"/>
              </a:lnTo>
              <a:lnTo>
                <a:pt x="441178" y="497142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A36DBA-9A7E-49B4-8C62-C6D0C2FE679B}">
      <dsp:nvSpPr>
        <dsp:cNvPr id="0" name=""/>
        <dsp:cNvSpPr/>
      </dsp:nvSpPr>
      <dsp:spPr>
        <a:xfrm>
          <a:off x="3530661" y="557613"/>
          <a:ext cx="303722" cy="502673"/>
        </a:xfrm>
        <a:custGeom>
          <a:avLst/>
          <a:gdLst/>
          <a:ahLst/>
          <a:cxnLst/>
          <a:rect l="0" t="0" r="0" b="0"/>
          <a:pathLst>
            <a:path>
              <a:moveTo>
                <a:pt x="303722" y="0"/>
              </a:moveTo>
              <a:lnTo>
                <a:pt x="303722" y="502673"/>
              </a:lnTo>
              <a:lnTo>
                <a:pt x="0" y="502673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1BE560-C0CF-4005-BC2A-930365C5C41D}">
      <dsp:nvSpPr>
        <dsp:cNvPr id="0" name=""/>
        <dsp:cNvSpPr/>
      </dsp:nvSpPr>
      <dsp:spPr>
        <a:xfrm>
          <a:off x="3834384" y="557613"/>
          <a:ext cx="2043366" cy="1815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8256"/>
              </a:lnTo>
              <a:lnTo>
                <a:pt x="2043366" y="1698256"/>
              </a:lnTo>
              <a:lnTo>
                <a:pt x="2043366" y="1815103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331528-C522-4060-9E37-0678DAE5D005}">
      <dsp:nvSpPr>
        <dsp:cNvPr id="0" name=""/>
        <dsp:cNvSpPr/>
      </dsp:nvSpPr>
      <dsp:spPr>
        <a:xfrm>
          <a:off x="3787606" y="557613"/>
          <a:ext cx="91440" cy="1815103"/>
        </a:xfrm>
        <a:custGeom>
          <a:avLst/>
          <a:gdLst/>
          <a:ahLst/>
          <a:cxnLst/>
          <a:rect l="0" t="0" r="0" b="0"/>
          <a:pathLst>
            <a:path>
              <a:moveTo>
                <a:pt x="46777" y="0"/>
              </a:moveTo>
              <a:lnTo>
                <a:pt x="46777" y="1698256"/>
              </a:lnTo>
              <a:lnTo>
                <a:pt x="45720" y="1698256"/>
              </a:lnTo>
              <a:lnTo>
                <a:pt x="45720" y="1815103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649636-7995-4584-AF23-CCE82F53F5BF}">
      <dsp:nvSpPr>
        <dsp:cNvPr id="0" name=""/>
        <dsp:cNvSpPr/>
      </dsp:nvSpPr>
      <dsp:spPr>
        <a:xfrm>
          <a:off x="2002053" y="557613"/>
          <a:ext cx="1832330" cy="1815103"/>
        </a:xfrm>
        <a:custGeom>
          <a:avLst/>
          <a:gdLst/>
          <a:ahLst/>
          <a:cxnLst/>
          <a:rect l="0" t="0" r="0" b="0"/>
          <a:pathLst>
            <a:path>
              <a:moveTo>
                <a:pt x="1832330" y="0"/>
              </a:moveTo>
              <a:lnTo>
                <a:pt x="1832330" y="1698256"/>
              </a:lnTo>
              <a:lnTo>
                <a:pt x="0" y="1698256"/>
              </a:lnTo>
              <a:lnTo>
                <a:pt x="0" y="1815103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558475-98A3-4B97-8F11-47ABBD37D90A}">
      <dsp:nvSpPr>
        <dsp:cNvPr id="0" name=""/>
        <dsp:cNvSpPr/>
      </dsp:nvSpPr>
      <dsp:spPr>
        <a:xfrm>
          <a:off x="2562121" y="1201"/>
          <a:ext cx="2544525" cy="556411"/>
        </a:xfrm>
        <a:prstGeom prst="rect">
          <a:avLst/>
        </a:prstGeom>
        <a:solidFill>
          <a:srgbClr val="00206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LPDA Enterprise Development</a:t>
          </a:r>
          <a:endParaRPr lang="en-ZA" sz="1900" b="1" kern="1200" dirty="0"/>
        </a:p>
      </dsp:txBody>
      <dsp:txXfrm>
        <a:off x="2562121" y="1201"/>
        <a:ext cx="2544525" cy="556411"/>
      </dsp:txXfrm>
    </dsp:sp>
    <dsp:sp modelId="{6185FCBE-6FF6-410C-A1C3-FC0570C058DA}">
      <dsp:nvSpPr>
        <dsp:cNvPr id="0" name=""/>
        <dsp:cNvSpPr/>
      </dsp:nvSpPr>
      <dsp:spPr>
        <a:xfrm>
          <a:off x="1268447" y="2372716"/>
          <a:ext cx="1467212" cy="556411"/>
        </a:xfrm>
        <a:prstGeom prst="rect">
          <a:avLst/>
        </a:prstGeom>
        <a:solidFill>
          <a:srgbClr val="C00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AIA 1</a:t>
          </a:r>
          <a:endParaRPr lang="en-ZA" sz="1900" b="1" kern="1200" dirty="0"/>
        </a:p>
      </dsp:txBody>
      <dsp:txXfrm>
        <a:off x="1268447" y="2372716"/>
        <a:ext cx="1467212" cy="556411"/>
      </dsp:txXfrm>
    </dsp:sp>
    <dsp:sp modelId="{862EFC95-8860-4AF1-A573-D08A7A515826}">
      <dsp:nvSpPr>
        <dsp:cNvPr id="0" name=""/>
        <dsp:cNvSpPr/>
      </dsp:nvSpPr>
      <dsp:spPr>
        <a:xfrm>
          <a:off x="3152946" y="2372716"/>
          <a:ext cx="1360760" cy="556411"/>
        </a:xfrm>
        <a:prstGeom prst="rect">
          <a:avLst/>
        </a:prstGeom>
        <a:solidFill>
          <a:srgbClr val="C00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AIA 2</a:t>
          </a:r>
          <a:endParaRPr lang="en-ZA" sz="1900" b="1" kern="1200" dirty="0"/>
        </a:p>
      </dsp:txBody>
      <dsp:txXfrm>
        <a:off x="3152946" y="2372716"/>
        <a:ext cx="1360760" cy="556411"/>
      </dsp:txXfrm>
    </dsp:sp>
    <dsp:sp modelId="{E769879C-AAEC-483F-924E-8AF3657B185F}">
      <dsp:nvSpPr>
        <dsp:cNvPr id="0" name=""/>
        <dsp:cNvSpPr/>
      </dsp:nvSpPr>
      <dsp:spPr>
        <a:xfrm>
          <a:off x="5132826" y="2372716"/>
          <a:ext cx="1489847" cy="556411"/>
        </a:xfrm>
        <a:prstGeom prst="rect">
          <a:avLst/>
        </a:prstGeom>
        <a:solidFill>
          <a:srgbClr val="C00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AIA 3</a:t>
          </a:r>
          <a:endParaRPr lang="en-ZA" sz="1900" b="1" kern="1200" dirty="0"/>
        </a:p>
      </dsp:txBody>
      <dsp:txXfrm>
        <a:off x="5132826" y="2372716"/>
        <a:ext cx="1489847" cy="556411"/>
      </dsp:txXfrm>
    </dsp:sp>
    <dsp:sp modelId="{D2DA02A8-502A-4180-87FB-7A78D16B3B17}">
      <dsp:nvSpPr>
        <dsp:cNvPr id="0" name=""/>
        <dsp:cNvSpPr/>
      </dsp:nvSpPr>
      <dsp:spPr>
        <a:xfrm>
          <a:off x="1643413" y="782080"/>
          <a:ext cx="1887248" cy="556411"/>
        </a:xfrm>
        <a:prstGeom prst="rect">
          <a:avLst/>
        </a:prstGeom>
        <a:solidFill>
          <a:srgbClr val="C00000"/>
        </a:solidFill>
        <a:ln w="15875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Skills</a:t>
          </a:r>
          <a:endParaRPr lang="en-ZA" sz="1900" b="1" kern="1200" dirty="0"/>
        </a:p>
      </dsp:txBody>
      <dsp:txXfrm>
        <a:off x="1643413" y="782080"/>
        <a:ext cx="1887248" cy="556411"/>
      </dsp:txXfrm>
    </dsp:sp>
    <dsp:sp modelId="{02C632F9-EE89-483A-B74A-9D1DF7787682}">
      <dsp:nvSpPr>
        <dsp:cNvPr id="0" name=""/>
        <dsp:cNvSpPr/>
      </dsp:nvSpPr>
      <dsp:spPr>
        <a:xfrm>
          <a:off x="4275562" y="776549"/>
          <a:ext cx="1982004" cy="556411"/>
        </a:xfrm>
        <a:prstGeom prst="rect">
          <a:avLst/>
        </a:prstGeom>
        <a:solidFill>
          <a:srgbClr val="C00000"/>
        </a:solidFill>
        <a:ln w="15875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ISO</a:t>
          </a:r>
          <a:endParaRPr lang="en-ZA" sz="1900" b="1" kern="1200" dirty="0"/>
        </a:p>
      </dsp:txBody>
      <dsp:txXfrm>
        <a:off x="4275562" y="776549"/>
        <a:ext cx="1982004" cy="556411"/>
      </dsp:txXfrm>
    </dsp:sp>
    <dsp:sp modelId="{F9F1B6A1-ED03-468C-90C9-2BF09E8D79D2}">
      <dsp:nvSpPr>
        <dsp:cNvPr id="0" name=""/>
        <dsp:cNvSpPr/>
      </dsp:nvSpPr>
      <dsp:spPr>
        <a:xfrm>
          <a:off x="1637860" y="1528762"/>
          <a:ext cx="1855076" cy="55641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Finance and Legal</a:t>
          </a:r>
          <a:endParaRPr lang="en-ZA" sz="1900" b="1" kern="1200" dirty="0"/>
        </a:p>
      </dsp:txBody>
      <dsp:txXfrm>
        <a:off x="1637860" y="1528762"/>
        <a:ext cx="1855076" cy="556411"/>
      </dsp:txXfrm>
    </dsp:sp>
    <dsp:sp modelId="{4D5B01B9-A0FC-477B-BD62-8DE5C3637678}">
      <dsp:nvSpPr>
        <dsp:cNvPr id="0" name=""/>
        <dsp:cNvSpPr/>
      </dsp:nvSpPr>
      <dsp:spPr>
        <a:xfrm>
          <a:off x="4270009" y="1528762"/>
          <a:ext cx="1981993" cy="55641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Business Development</a:t>
          </a:r>
          <a:endParaRPr lang="en-ZA" sz="1900" b="1" kern="1200" dirty="0"/>
        </a:p>
      </dsp:txBody>
      <dsp:txXfrm>
        <a:off x="4270009" y="1528762"/>
        <a:ext cx="1981993" cy="5564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D89913-9572-4510-AF1A-4EF7A1B45794}">
      <dsp:nvSpPr>
        <dsp:cNvPr id="0" name=""/>
        <dsp:cNvSpPr/>
      </dsp:nvSpPr>
      <dsp:spPr>
        <a:xfrm>
          <a:off x="691" y="0"/>
          <a:ext cx="1798344" cy="31699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4">
                <a:tint val="4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4">
                <a:tint val="4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002060"/>
              </a:solidFill>
            </a:rPr>
            <a:t>CONSORTIUM1</a:t>
          </a:r>
          <a:endParaRPr lang="en-ZA" sz="2000" b="1" kern="1200" dirty="0">
            <a:solidFill>
              <a:srgbClr val="002060"/>
            </a:solidFill>
          </a:endParaRPr>
        </a:p>
      </dsp:txBody>
      <dsp:txXfrm>
        <a:off x="691" y="0"/>
        <a:ext cx="1798344" cy="950976"/>
      </dsp:txXfrm>
    </dsp:sp>
    <dsp:sp modelId="{004CA6D4-7877-46C8-84EB-B54B9C5E8F18}">
      <dsp:nvSpPr>
        <dsp:cNvPr id="0" name=""/>
        <dsp:cNvSpPr/>
      </dsp:nvSpPr>
      <dsp:spPr>
        <a:xfrm>
          <a:off x="180526" y="951053"/>
          <a:ext cx="1438675" cy="4617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4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Lift Business 1</a:t>
          </a:r>
          <a:endParaRPr lang="en-ZA" sz="1600" kern="1200" dirty="0"/>
        </a:p>
      </dsp:txBody>
      <dsp:txXfrm>
        <a:off x="194051" y="964578"/>
        <a:ext cx="1411625" cy="434739"/>
      </dsp:txXfrm>
    </dsp:sp>
    <dsp:sp modelId="{792CC820-A3D0-4E0B-BC38-3C4B6AF83A76}">
      <dsp:nvSpPr>
        <dsp:cNvPr id="0" name=""/>
        <dsp:cNvSpPr/>
      </dsp:nvSpPr>
      <dsp:spPr>
        <a:xfrm>
          <a:off x="180526" y="1483887"/>
          <a:ext cx="1438675" cy="4617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856639"/>
                <a:satOff val="-2181"/>
                <a:lumOff val="838"/>
                <a:alphaOff val="0"/>
                <a:shade val="85000"/>
                <a:satMod val="130000"/>
              </a:schemeClr>
            </a:gs>
            <a:gs pos="34000">
              <a:schemeClr val="accent4">
                <a:hueOff val="1856639"/>
                <a:satOff val="-2181"/>
                <a:lumOff val="838"/>
                <a:alphaOff val="0"/>
                <a:shade val="87000"/>
                <a:satMod val="125000"/>
              </a:schemeClr>
            </a:gs>
            <a:gs pos="70000">
              <a:schemeClr val="accent4">
                <a:hueOff val="1856639"/>
                <a:satOff val="-2181"/>
                <a:lumOff val="838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1856639"/>
                <a:satOff val="-2181"/>
                <a:lumOff val="838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Lift Business 2</a:t>
          </a:r>
          <a:endParaRPr lang="en-ZA" sz="1600" kern="1200" dirty="0"/>
        </a:p>
      </dsp:txBody>
      <dsp:txXfrm>
        <a:off x="194051" y="1497412"/>
        <a:ext cx="1411625" cy="434739"/>
      </dsp:txXfrm>
    </dsp:sp>
    <dsp:sp modelId="{8279BBB7-F02C-438F-A8C7-C550FCDEBC1F}">
      <dsp:nvSpPr>
        <dsp:cNvPr id="0" name=""/>
        <dsp:cNvSpPr/>
      </dsp:nvSpPr>
      <dsp:spPr>
        <a:xfrm>
          <a:off x="180526" y="2016722"/>
          <a:ext cx="1438675" cy="4617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3713279"/>
                <a:satOff val="-4361"/>
                <a:lumOff val="1676"/>
                <a:alphaOff val="0"/>
                <a:shade val="85000"/>
                <a:satMod val="130000"/>
              </a:schemeClr>
            </a:gs>
            <a:gs pos="34000">
              <a:schemeClr val="accent4">
                <a:hueOff val="3713279"/>
                <a:satOff val="-4361"/>
                <a:lumOff val="1676"/>
                <a:alphaOff val="0"/>
                <a:shade val="87000"/>
                <a:satMod val="125000"/>
              </a:schemeClr>
            </a:gs>
            <a:gs pos="70000">
              <a:schemeClr val="accent4">
                <a:hueOff val="3713279"/>
                <a:satOff val="-4361"/>
                <a:lumOff val="1676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3713279"/>
                <a:satOff val="-4361"/>
                <a:lumOff val="1676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Lift Business 3</a:t>
          </a:r>
          <a:endParaRPr lang="en-ZA" sz="1600" kern="1200" dirty="0"/>
        </a:p>
      </dsp:txBody>
      <dsp:txXfrm>
        <a:off x="194051" y="2030247"/>
        <a:ext cx="1411625" cy="434739"/>
      </dsp:txXfrm>
    </dsp:sp>
    <dsp:sp modelId="{593C27D5-24C6-4003-98F6-C06D1C393A90}">
      <dsp:nvSpPr>
        <dsp:cNvPr id="0" name=""/>
        <dsp:cNvSpPr/>
      </dsp:nvSpPr>
      <dsp:spPr>
        <a:xfrm>
          <a:off x="180526" y="2549556"/>
          <a:ext cx="1438675" cy="4617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569918"/>
                <a:satOff val="-6542"/>
                <a:lumOff val="2513"/>
                <a:alphaOff val="0"/>
                <a:shade val="85000"/>
                <a:satMod val="130000"/>
              </a:schemeClr>
            </a:gs>
            <a:gs pos="34000">
              <a:schemeClr val="accent4">
                <a:hueOff val="5569918"/>
                <a:satOff val="-6542"/>
                <a:lumOff val="2513"/>
                <a:alphaOff val="0"/>
                <a:shade val="87000"/>
                <a:satMod val="125000"/>
              </a:schemeClr>
            </a:gs>
            <a:gs pos="70000">
              <a:schemeClr val="accent4">
                <a:hueOff val="5569918"/>
                <a:satOff val="-6542"/>
                <a:lumOff val="2513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5569918"/>
                <a:satOff val="-6542"/>
                <a:lumOff val="2513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Lift Business 4</a:t>
          </a:r>
          <a:endParaRPr lang="en-ZA" sz="1600" kern="1200" dirty="0"/>
        </a:p>
      </dsp:txBody>
      <dsp:txXfrm>
        <a:off x="194051" y="2563081"/>
        <a:ext cx="1411625" cy="434739"/>
      </dsp:txXfrm>
    </dsp:sp>
    <dsp:sp modelId="{C1F9CC89-D91D-44E1-BA75-2DBBD9FEFC14}">
      <dsp:nvSpPr>
        <dsp:cNvPr id="0" name=""/>
        <dsp:cNvSpPr/>
      </dsp:nvSpPr>
      <dsp:spPr>
        <a:xfrm>
          <a:off x="1933911" y="0"/>
          <a:ext cx="1798344" cy="31699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4">
                <a:tint val="4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4">
                <a:tint val="4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002060"/>
              </a:solidFill>
            </a:rPr>
            <a:t>CONSORTIUM2</a:t>
          </a:r>
          <a:endParaRPr lang="en-ZA" sz="2000" b="1" kern="1200" dirty="0">
            <a:solidFill>
              <a:srgbClr val="002060"/>
            </a:solidFill>
          </a:endParaRPr>
        </a:p>
      </dsp:txBody>
      <dsp:txXfrm>
        <a:off x="1933911" y="0"/>
        <a:ext cx="1798344" cy="950976"/>
      </dsp:txXfrm>
    </dsp:sp>
    <dsp:sp modelId="{C0D8E13F-D150-41D4-9BAA-FD76C7478B44}">
      <dsp:nvSpPr>
        <dsp:cNvPr id="0" name=""/>
        <dsp:cNvSpPr/>
      </dsp:nvSpPr>
      <dsp:spPr>
        <a:xfrm>
          <a:off x="2113746" y="951053"/>
          <a:ext cx="1438675" cy="4617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426558"/>
                <a:satOff val="-8722"/>
                <a:lumOff val="3351"/>
                <a:alphaOff val="0"/>
                <a:shade val="85000"/>
                <a:satMod val="130000"/>
              </a:schemeClr>
            </a:gs>
            <a:gs pos="34000">
              <a:schemeClr val="accent4">
                <a:hueOff val="7426558"/>
                <a:satOff val="-8722"/>
                <a:lumOff val="3351"/>
                <a:alphaOff val="0"/>
                <a:shade val="87000"/>
                <a:satMod val="125000"/>
              </a:schemeClr>
            </a:gs>
            <a:gs pos="70000">
              <a:schemeClr val="accent4">
                <a:hueOff val="7426558"/>
                <a:satOff val="-8722"/>
                <a:lumOff val="3351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7426558"/>
                <a:satOff val="-8722"/>
                <a:lumOff val="3351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Lift Business 5</a:t>
          </a:r>
          <a:endParaRPr lang="en-ZA" sz="1600" kern="1200" dirty="0"/>
        </a:p>
      </dsp:txBody>
      <dsp:txXfrm>
        <a:off x="2127271" y="964578"/>
        <a:ext cx="1411625" cy="434739"/>
      </dsp:txXfrm>
    </dsp:sp>
    <dsp:sp modelId="{9F76424E-32E2-4E4C-A36D-855B9BBF33FF}">
      <dsp:nvSpPr>
        <dsp:cNvPr id="0" name=""/>
        <dsp:cNvSpPr/>
      </dsp:nvSpPr>
      <dsp:spPr>
        <a:xfrm>
          <a:off x="2113746" y="1483887"/>
          <a:ext cx="1438675" cy="4617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9283197"/>
                <a:satOff val="-10903"/>
                <a:lumOff val="4189"/>
                <a:alphaOff val="0"/>
                <a:shade val="85000"/>
                <a:satMod val="130000"/>
              </a:schemeClr>
            </a:gs>
            <a:gs pos="34000">
              <a:schemeClr val="accent4">
                <a:hueOff val="9283197"/>
                <a:satOff val="-10903"/>
                <a:lumOff val="4189"/>
                <a:alphaOff val="0"/>
                <a:shade val="87000"/>
                <a:satMod val="125000"/>
              </a:schemeClr>
            </a:gs>
            <a:gs pos="70000">
              <a:schemeClr val="accent4">
                <a:hueOff val="9283197"/>
                <a:satOff val="-10903"/>
                <a:lumOff val="418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9283197"/>
                <a:satOff val="-10903"/>
                <a:lumOff val="418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Lift Business 6</a:t>
          </a:r>
          <a:endParaRPr lang="en-ZA" sz="1600" kern="1200" dirty="0"/>
        </a:p>
      </dsp:txBody>
      <dsp:txXfrm>
        <a:off x="2127271" y="1497412"/>
        <a:ext cx="1411625" cy="434739"/>
      </dsp:txXfrm>
    </dsp:sp>
    <dsp:sp modelId="{5B2CA67D-77E5-46EA-964E-FB3B1D3D3F9C}">
      <dsp:nvSpPr>
        <dsp:cNvPr id="0" name=""/>
        <dsp:cNvSpPr/>
      </dsp:nvSpPr>
      <dsp:spPr>
        <a:xfrm>
          <a:off x="2113746" y="2016722"/>
          <a:ext cx="1438675" cy="4617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1139836"/>
                <a:satOff val="-13083"/>
                <a:lumOff val="5027"/>
                <a:alphaOff val="0"/>
                <a:shade val="85000"/>
                <a:satMod val="130000"/>
              </a:schemeClr>
            </a:gs>
            <a:gs pos="34000">
              <a:schemeClr val="accent4">
                <a:hueOff val="11139836"/>
                <a:satOff val="-13083"/>
                <a:lumOff val="5027"/>
                <a:alphaOff val="0"/>
                <a:shade val="87000"/>
                <a:satMod val="125000"/>
              </a:schemeClr>
            </a:gs>
            <a:gs pos="70000">
              <a:schemeClr val="accent4">
                <a:hueOff val="11139836"/>
                <a:satOff val="-13083"/>
                <a:lumOff val="5027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11139836"/>
                <a:satOff val="-13083"/>
                <a:lumOff val="5027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Lift Business 7</a:t>
          </a:r>
          <a:endParaRPr lang="en-ZA" sz="1600" kern="1200" dirty="0"/>
        </a:p>
      </dsp:txBody>
      <dsp:txXfrm>
        <a:off x="2127271" y="2030247"/>
        <a:ext cx="1411625" cy="434739"/>
      </dsp:txXfrm>
    </dsp:sp>
    <dsp:sp modelId="{CBC72367-7E4E-4FA2-91D5-9C4B8FF087DB}">
      <dsp:nvSpPr>
        <dsp:cNvPr id="0" name=""/>
        <dsp:cNvSpPr/>
      </dsp:nvSpPr>
      <dsp:spPr>
        <a:xfrm>
          <a:off x="2113746" y="2549556"/>
          <a:ext cx="1438675" cy="4617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2996476"/>
                <a:satOff val="-15264"/>
                <a:lumOff val="5865"/>
                <a:alphaOff val="0"/>
                <a:shade val="85000"/>
                <a:satMod val="130000"/>
              </a:schemeClr>
            </a:gs>
            <a:gs pos="34000">
              <a:schemeClr val="accent4">
                <a:hueOff val="12996476"/>
                <a:satOff val="-15264"/>
                <a:lumOff val="5865"/>
                <a:alphaOff val="0"/>
                <a:shade val="87000"/>
                <a:satMod val="125000"/>
              </a:schemeClr>
            </a:gs>
            <a:gs pos="70000">
              <a:schemeClr val="accent4">
                <a:hueOff val="12996476"/>
                <a:satOff val="-15264"/>
                <a:lumOff val="5865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12996476"/>
                <a:satOff val="-15264"/>
                <a:lumOff val="5865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Lift Business 8</a:t>
          </a:r>
          <a:endParaRPr lang="en-ZA" sz="1600" kern="1200" dirty="0"/>
        </a:p>
      </dsp:txBody>
      <dsp:txXfrm>
        <a:off x="2127271" y="2563081"/>
        <a:ext cx="1411625" cy="434739"/>
      </dsp:txXfrm>
    </dsp:sp>
    <dsp:sp modelId="{23A6CD20-A45E-48E0-9892-F9AAD88F0835}">
      <dsp:nvSpPr>
        <dsp:cNvPr id="0" name=""/>
        <dsp:cNvSpPr/>
      </dsp:nvSpPr>
      <dsp:spPr>
        <a:xfrm>
          <a:off x="3867131" y="0"/>
          <a:ext cx="1798344" cy="31699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4">
                <a:tint val="40000"/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4">
                <a:tint val="40000"/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002060"/>
              </a:solidFill>
            </a:rPr>
            <a:t>CONSORTIUM3</a:t>
          </a:r>
          <a:endParaRPr lang="en-ZA" sz="2000" b="1" kern="1200" dirty="0">
            <a:solidFill>
              <a:srgbClr val="002060"/>
            </a:solidFill>
          </a:endParaRPr>
        </a:p>
      </dsp:txBody>
      <dsp:txXfrm>
        <a:off x="3867131" y="0"/>
        <a:ext cx="1798344" cy="950976"/>
      </dsp:txXfrm>
    </dsp:sp>
    <dsp:sp modelId="{C07CB9AD-94FD-496C-9758-37EADE124841}">
      <dsp:nvSpPr>
        <dsp:cNvPr id="0" name=""/>
        <dsp:cNvSpPr/>
      </dsp:nvSpPr>
      <dsp:spPr>
        <a:xfrm>
          <a:off x="4046966" y="951053"/>
          <a:ext cx="1438675" cy="4617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4853116"/>
                <a:satOff val="-17444"/>
                <a:lumOff val="6703"/>
                <a:alphaOff val="0"/>
                <a:shade val="85000"/>
                <a:satMod val="130000"/>
              </a:schemeClr>
            </a:gs>
            <a:gs pos="34000">
              <a:schemeClr val="accent4">
                <a:hueOff val="14853116"/>
                <a:satOff val="-17444"/>
                <a:lumOff val="6703"/>
                <a:alphaOff val="0"/>
                <a:shade val="87000"/>
                <a:satMod val="125000"/>
              </a:schemeClr>
            </a:gs>
            <a:gs pos="70000">
              <a:schemeClr val="accent4">
                <a:hueOff val="14853116"/>
                <a:satOff val="-17444"/>
                <a:lumOff val="6703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14853116"/>
                <a:satOff val="-17444"/>
                <a:lumOff val="6703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Lift Business 9</a:t>
          </a:r>
          <a:endParaRPr lang="en-ZA" sz="1600" kern="1200" dirty="0"/>
        </a:p>
      </dsp:txBody>
      <dsp:txXfrm>
        <a:off x="4060491" y="964578"/>
        <a:ext cx="1411625" cy="434739"/>
      </dsp:txXfrm>
    </dsp:sp>
    <dsp:sp modelId="{9D415148-586D-40C2-9635-8F363364680E}">
      <dsp:nvSpPr>
        <dsp:cNvPr id="0" name=""/>
        <dsp:cNvSpPr/>
      </dsp:nvSpPr>
      <dsp:spPr>
        <a:xfrm>
          <a:off x="4046966" y="1483887"/>
          <a:ext cx="1438675" cy="4617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6709755"/>
                <a:satOff val="-19625"/>
                <a:lumOff val="7540"/>
                <a:alphaOff val="0"/>
                <a:shade val="85000"/>
                <a:satMod val="130000"/>
              </a:schemeClr>
            </a:gs>
            <a:gs pos="34000">
              <a:schemeClr val="accent4">
                <a:hueOff val="16709755"/>
                <a:satOff val="-19625"/>
                <a:lumOff val="7540"/>
                <a:alphaOff val="0"/>
                <a:shade val="87000"/>
                <a:satMod val="125000"/>
              </a:schemeClr>
            </a:gs>
            <a:gs pos="70000">
              <a:schemeClr val="accent4">
                <a:hueOff val="16709755"/>
                <a:satOff val="-19625"/>
                <a:lumOff val="754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16709755"/>
                <a:satOff val="-19625"/>
                <a:lumOff val="754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Lift Business 10</a:t>
          </a:r>
          <a:endParaRPr lang="en-ZA" sz="1600" kern="1200" dirty="0"/>
        </a:p>
      </dsp:txBody>
      <dsp:txXfrm>
        <a:off x="4060491" y="1497412"/>
        <a:ext cx="1411625" cy="434739"/>
      </dsp:txXfrm>
    </dsp:sp>
    <dsp:sp modelId="{0D3A4A53-F24B-4AC7-8F05-F11EE7CF0966}">
      <dsp:nvSpPr>
        <dsp:cNvPr id="0" name=""/>
        <dsp:cNvSpPr/>
      </dsp:nvSpPr>
      <dsp:spPr>
        <a:xfrm>
          <a:off x="4046966" y="2016722"/>
          <a:ext cx="1438675" cy="4617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8566395"/>
                <a:satOff val="-21805"/>
                <a:lumOff val="8378"/>
                <a:alphaOff val="0"/>
                <a:shade val="85000"/>
                <a:satMod val="130000"/>
              </a:schemeClr>
            </a:gs>
            <a:gs pos="34000">
              <a:schemeClr val="accent4">
                <a:hueOff val="18566395"/>
                <a:satOff val="-21805"/>
                <a:lumOff val="8378"/>
                <a:alphaOff val="0"/>
                <a:shade val="87000"/>
                <a:satMod val="125000"/>
              </a:schemeClr>
            </a:gs>
            <a:gs pos="70000">
              <a:schemeClr val="accent4">
                <a:hueOff val="18566395"/>
                <a:satOff val="-21805"/>
                <a:lumOff val="8378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18566395"/>
                <a:satOff val="-21805"/>
                <a:lumOff val="8378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Lift Business 11</a:t>
          </a:r>
          <a:endParaRPr lang="en-ZA" sz="1600" kern="1200" dirty="0"/>
        </a:p>
      </dsp:txBody>
      <dsp:txXfrm>
        <a:off x="4060491" y="2030247"/>
        <a:ext cx="1411625" cy="434739"/>
      </dsp:txXfrm>
    </dsp:sp>
    <dsp:sp modelId="{5C230A90-1EA6-488E-94D6-95B67E15836A}">
      <dsp:nvSpPr>
        <dsp:cNvPr id="0" name=""/>
        <dsp:cNvSpPr/>
      </dsp:nvSpPr>
      <dsp:spPr>
        <a:xfrm>
          <a:off x="4046966" y="2549556"/>
          <a:ext cx="1438675" cy="4617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0423033"/>
                <a:satOff val="-23986"/>
                <a:lumOff val="9216"/>
                <a:alphaOff val="0"/>
                <a:shade val="85000"/>
                <a:satMod val="130000"/>
              </a:schemeClr>
            </a:gs>
            <a:gs pos="34000">
              <a:schemeClr val="accent4">
                <a:hueOff val="20423033"/>
                <a:satOff val="-23986"/>
                <a:lumOff val="9216"/>
                <a:alphaOff val="0"/>
                <a:shade val="87000"/>
                <a:satMod val="125000"/>
              </a:schemeClr>
            </a:gs>
            <a:gs pos="70000">
              <a:schemeClr val="accent4">
                <a:hueOff val="20423033"/>
                <a:satOff val="-23986"/>
                <a:lumOff val="9216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20423033"/>
                <a:satOff val="-23986"/>
                <a:lumOff val="9216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Lift Business 12</a:t>
          </a:r>
          <a:endParaRPr lang="en-ZA" sz="1600" kern="1200" dirty="0"/>
        </a:p>
      </dsp:txBody>
      <dsp:txXfrm>
        <a:off x="4060491" y="2563081"/>
        <a:ext cx="1411625" cy="4347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12C6-6432-4C2D-862B-9D937395C21C}" type="datetimeFigureOut">
              <a:rPr lang="en-ZA" smtClean="0"/>
              <a:t>2024/05/14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CA79-D78B-4EBF-92EF-3C66668E4053}" type="slidenum">
              <a:rPr lang="en-ZA" smtClean="0"/>
              <a:t>‹#›</a:t>
            </a:fld>
            <a:endParaRPr lang="en-Z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2250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12C6-6432-4C2D-862B-9D937395C21C}" type="datetimeFigureOut">
              <a:rPr lang="en-ZA" smtClean="0"/>
              <a:t>2024/05/14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CA79-D78B-4EBF-92EF-3C66668E40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42396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12C6-6432-4C2D-862B-9D937395C21C}" type="datetimeFigureOut">
              <a:rPr lang="en-ZA" smtClean="0"/>
              <a:t>2024/05/14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CA79-D78B-4EBF-92EF-3C66668E40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80157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12C6-6432-4C2D-862B-9D937395C21C}" type="datetimeFigureOut">
              <a:rPr lang="en-ZA" smtClean="0"/>
              <a:t>2024/05/14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CA79-D78B-4EBF-92EF-3C66668E40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08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12C6-6432-4C2D-862B-9D937395C21C}" type="datetimeFigureOut">
              <a:rPr lang="en-ZA" smtClean="0"/>
              <a:t>2024/05/14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CA79-D78B-4EBF-92EF-3C66668E4053}" type="slidenum">
              <a:rPr lang="en-ZA" smtClean="0"/>
              <a:t>‹#›</a:t>
            </a:fld>
            <a:endParaRPr lang="en-Z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21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12C6-6432-4C2D-862B-9D937395C21C}" type="datetimeFigureOut">
              <a:rPr lang="en-ZA" smtClean="0"/>
              <a:t>2024/05/14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CA79-D78B-4EBF-92EF-3C66668E40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6018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12C6-6432-4C2D-862B-9D937395C21C}" type="datetimeFigureOut">
              <a:rPr lang="en-ZA" smtClean="0"/>
              <a:t>2024/05/14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CA79-D78B-4EBF-92EF-3C66668E40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15638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12C6-6432-4C2D-862B-9D937395C21C}" type="datetimeFigureOut">
              <a:rPr lang="en-ZA" smtClean="0"/>
              <a:t>2024/05/14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CA79-D78B-4EBF-92EF-3C66668E40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3693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12C6-6432-4C2D-862B-9D937395C21C}" type="datetimeFigureOut">
              <a:rPr lang="en-ZA" smtClean="0"/>
              <a:t>2024/05/14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CA79-D78B-4EBF-92EF-3C66668E40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77717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17A12C6-6432-4C2D-862B-9D937395C21C}" type="datetimeFigureOut">
              <a:rPr lang="en-ZA" smtClean="0"/>
              <a:t>2024/05/14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97CA79-D78B-4EBF-92EF-3C66668E40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28357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12C6-6432-4C2D-862B-9D937395C21C}" type="datetimeFigureOut">
              <a:rPr lang="en-ZA" smtClean="0"/>
              <a:t>2024/05/14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7CA79-D78B-4EBF-92EF-3C66668E40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18684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17A12C6-6432-4C2D-862B-9D937395C21C}" type="datetimeFigureOut">
              <a:rPr lang="en-ZA" smtClean="0"/>
              <a:t>2024/05/14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797CA79-D78B-4EBF-92EF-3C66668E4053}" type="slidenum">
              <a:rPr lang="en-ZA" smtClean="0"/>
              <a:t>‹#›</a:t>
            </a:fld>
            <a:endParaRPr lang="en-Z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008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>
            <a:extLst>
              <a:ext uri="{FF2B5EF4-FFF2-40B4-BE49-F238E27FC236}">
                <a16:creationId xmlns:a16="http://schemas.microsoft.com/office/drawing/2014/main" id="{5F3469FF-2DFC-38B6-45E5-8B46F1937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1100329"/>
          </a:xfrm>
        </p:spPr>
        <p:txBody>
          <a:bodyPr anchor="t"/>
          <a:lstStyle/>
          <a:p>
            <a:r>
              <a:rPr lang="en-US" b="1" dirty="0"/>
              <a:t>OUR VISION</a:t>
            </a:r>
            <a:endParaRPr lang="en-ZA" b="1" dirty="0"/>
          </a:p>
        </p:txBody>
      </p:sp>
      <p:graphicFrame>
        <p:nvGraphicFramePr>
          <p:cNvPr id="40" name="Content Placeholder 39">
            <a:extLst>
              <a:ext uri="{FF2B5EF4-FFF2-40B4-BE49-F238E27FC236}">
                <a16:creationId xmlns:a16="http://schemas.microsoft.com/office/drawing/2014/main" id="{988447F3-5E6E-BC70-ED07-33D502B880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7458817"/>
              </p:ext>
            </p:extLst>
          </p:nvPr>
        </p:nvGraphicFramePr>
        <p:xfrm>
          <a:off x="4340352" y="499872"/>
          <a:ext cx="7668768" cy="2929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86BCCCFE-2E74-0A90-608E-5EA5D94A71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739438"/>
            <a:ext cx="3200400" cy="3379124"/>
          </a:xfrm>
        </p:spPr>
        <p:txBody>
          <a:bodyPr>
            <a:normAutofit fontScale="92500"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ZA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VISION</a:t>
            </a:r>
            <a:endParaRPr lang="en-Z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ZA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shatter barriers, empower the youth, and lead the charge for economic transformation. Our vision blazes a trail of safety, quality, and sustainability, transforming the South African Lift Industry landscape.</a:t>
            </a:r>
          </a:p>
        </p:txBody>
      </p:sp>
      <p:graphicFrame>
        <p:nvGraphicFramePr>
          <p:cNvPr id="41" name="Diagram 40">
            <a:extLst>
              <a:ext uri="{FF2B5EF4-FFF2-40B4-BE49-F238E27FC236}">
                <a16:creationId xmlns:a16="http://schemas.microsoft.com/office/drawing/2014/main" id="{F2286130-8776-80C7-9BA9-8F1B90688D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9270644"/>
              </p:ext>
            </p:extLst>
          </p:nvPr>
        </p:nvGraphicFramePr>
        <p:xfrm>
          <a:off x="5470097" y="3429000"/>
          <a:ext cx="5666168" cy="3169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51580160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286</TotalTime>
  <Words>95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Retrospect</vt:lpstr>
      <vt:lpstr>OUR VISION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LIFT PROFESSIONALS DEVELOPMENT ASSOCIATION</dc:title>
  <dc:creator>Wanda Maqutu</dc:creator>
  <cp:lastModifiedBy>Wanda Maqutu</cp:lastModifiedBy>
  <cp:revision>6</cp:revision>
  <dcterms:created xsi:type="dcterms:W3CDTF">2024-05-13T23:36:59Z</dcterms:created>
  <dcterms:modified xsi:type="dcterms:W3CDTF">2024-05-14T04:29:48Z</dcterms:modified>
</cp:coreProperties>
</file>